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256" r:id="rId2"/>
    <p:sldId id="257" r:id="rId3"/>
    <p:sldId id="298" r:id="rId4"/>
    <p:sldId id="272" r:id="rId5"/>
    <p:sldId id="299" r:id="rId6"/>
    <p:sldId id="303" r:id="rId7"/>
    <p:sldId id="300" r:id="rId8"/>
    <p:sldId id="295" r:id="rId9"/>
    <p:sldId id="288" r:id="rId10"/>
    <p:sldId id="302" r:id="rId11"/>
    <p:sldId id="301" r:id="rId12"/>
    <p:sldId id="289" r:id="rId13"/>
    <p:sldId id="297" r:id="rId14"/>
    <p:sldId id="290" r:id="rId15"/>
    <p:sldId id="304" r:id="rId16"/>
    <p:sldId id="291" r:id="rId17"/>
    <p:sldId id="292" r:id="rId18"/>
    <p:sldId id="286" r:id="rId19"/>
    <p:sldId id="29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BC"/>
    <a:srgbClr val="D95318"/>
    <a:srgbClr val="8850B3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1B769-CED2-47A5-9B0C-FC8344986E3C}" v="827" dt="2023-05-23T09:21:21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3798" autoAdjust="0"/>
  </p:normalViewPr>
  <p:slideViewPr>
    <p:cSldViewPr snapToGrid="0">
      <p:cViewPr varScale="1">
        <p:scale>
          <a:sx n="78" d="100"/>
          <a:sy n="78" d="100"/>
        </p:scale>
        <p:origin x="15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450a863acbff3357c81b8ac9149e1e6ad7462f4e6879a013971f7ad271da39ab::" providerId="AD" clId="Web-{39895C46-0BB1-4340-9F2D-6111F66617E2}"/>
    <pc:docChg chg="addSld delSld modSld sldOrd">
      <pc:chgData name="게스트 사용자" userId="S::urn:spo:anon#450a863acbff3357c81b8ac9149e1e6ad7462f4e6879a013971f7ad271da39ab::" providerId="AD" clId="Web-{39895C46-0BB1-4340-9F2D-6111F66617E2}" dt="2023-03-06T16:49:29.212" v="722"/>
      <pc:docMkLst>
        <pc:docMk/>
      </pc:docMkLst>
      <pc:sldChg chg="addSp delSp modSp">
        <pc:chgData name="게스트 사용자" userId="S::urn:spo:anon#450a863acbff3357c81b8ac9149e1e6ad7462f4e6879a013971f7ad271da39ab::" providerId="AD" clId="Web-{39895C46-0BB1-4340-9F2D-6111F66617E2}" dt="2023-03-06T16:30:56.255" v="468" actId="1076"/>
        <pc:sldMkLst>
          <pc:docMk/>
          <pc:sldMk cId="1488613148" sldId="256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02:47.121" v="65" actId="1076"/>
          <ac:spMkLst>
            <pc:docMk/>
            <pc:sldMk cId="1488613148" sldId="256"/>
            <ac:spMk id="2" creationId="{78E35DC0-4980-8078-BBAC-AB5535B42FFD}"/>
          </ac:spMkLst>
        </pc:spChg>
        <pc:spChg chg="mod">
          <ac:chgData name="게스트 사용자" userId="S::urn:spo:anon#450a863acbff3357c81b8ac9149e1e6ad7462f4e6879a013971f7ad271da39ab::" providerId="AD" clId="Web-{39895C46-0BB1-4340-9F2D-6111F66617E2}" dt="2023-03-06T16:03:56.279" v="84" actId="1076"/>
          <ac:spMkLst>
            <pc:docMk/>
            <pc:sldMk cId="1488613148" sldId="256"/>
            <ac:spMk id="3" creationId="{924DB844-B38F-32C3-4DC3-2E1CF336F8BE}"/>
          </ac:spMkLst>
        </pc:spChg>
        <pc:spChg chg="add del mod">
          <ac:chgData name="게스트 사용자" userId="S::urn:spo:anon#450a863acbff3357c81b8ac9149e1e6ad7462f4e6879a013971f7ad271da39ab::" providerId="AD" clId="Web-{39895C46-0BB1-4340-9F2D-6111F66617E2}" dt="2023-03-06T15:56:06.457" v="13"/>
          <ac:spMkLst>
            <pc:docMk/>
            <pc:sldMk cId="1488613148" sldId="256"/>
            <ac:spMk id="6" creationId="{F1ABE05D-06D4-527F-B102-426B8749A239}"/>
          </ac:spMkLst>
        </pc:spChg>
        <pc:spChg chg="add del mod ord">
          <ac:chgData name="게스트 사용자" userId="S::urn:spo:anon#450a863acbff3357c81b8ac9149e1e6ad7462f4e6879a013971f7ad271da39ab::" providerId="AD" clId="Web-{39895C46-0BB1-4340-9F2D-6111F66617E2}" dt="2023-03-06T16:01:19.354" v="52" actId="14100"/>
          <ac:spMkLst>
            <pc:docMk/>
            <pc:sldMk cId="1488613148" sldId="256"/>
            <ac:spMk id="7" creationId="{72BBDF17-9DC6-4AFA-9EEE-EF437FDC8C97}"/>
          </ac:spMkLst>
        </pc:spChg>
        <pc:spChg chg="add mod ord">
          <ac:chgData name="게스트 사용자" userId="S::urn:spo:anon#450a863acbff3357c81b8ac9149e1e6ad7462f4e6879a013971f7ad271da39ab::" providerId="AD" clId="Web-{39895C46-0BB1-4340-9F2D-6111F66617E2}" dt="2023-03-06T16:01:38.260" v="55"/>
          <ac:spMkLst>
            <pc:docMk/>
            <pc:sldMk cId="1488613148" sldId="256"/>
            <ac:spMk id="8" creationId="{C366054E-3E42-4A83-4C6B-68445F43C21A}"/>
          </ac:spMkLst>
        </pc:spChg>
        <pc:picChg chg="add mod">
          <ac:chgData name="게스트 사용자" userId="S::urn:spo:anon#450a863acbff3357c81b8ac9149e1e6ad7462f4e6879a013971f7ad271da39ab::" providerId="AD" clId="Web-{39895C46-0BB1-4340-9F2D-6111F66617E2}" dt="2023-03-06T16:30:56.255" v="468" actId="1076"/>
          <ac:picMkLst>
            <pc:docMk/>
            <pc:sldMk cId="1488613148" sldId="256"/>
            <ac:picMk id="9" creationId="{1842FCCA-0977-8C62-9326-C69EABCFB2BC}"/>
          </ac:picMkLst>
        </pc:picChg>
        <pc:cxnChg chg="add del">
          <ac:chgData name="게스트 사용자" userId="S::urn:spo:anon#450a863acbff3357c81b8ac9149e1e6ad7462f4e6879a013971f7ad271da39ab::" providerId="AD" clId="Web-{39895C46-0BB1-4340-9F2D-6111F66617E2}" dt="2023-03-06T15:54:49.518" v="12"/>
          <ac:cxnSpMkLst>
            <pc:docMk/>
            <pc:sldMk cId="1488613148" sldId="256"/>
            <ac:cxnSpMk id="4" creationId="{2065F0DA-67CA-9A92-6FC9-00FDE5B006C8}"/>
          </ac:cxnSpMkLst>
        </pc:cxnChg>
        <pc:cxnChg chg="add del mod">
          <ac:chgData name="게스트 사용자" userId="S::urn:spo:anon#450a863acbff3357c81b8ac9149e1e6ad7462f4e6879a013971f7ad271da39ab::" providerId="AD" clId="Web-{39895C46-0BB1-4340-9F2D-6111F66617E2}" dt="2023-03-06T15:54:48.408" v="11"/>
          <ac:cxnSpMkLst>
            <pc:docMk/>
            <pc:sldMk cId="1488613148" sldId="256"/>
            <ac:cxnSpMk id="5" creationId="{9D75D74D-00ED-505E-C3FA-012C93F67D03}"/>
          </ac:cxnSpMkLst>
        </pc:cxnChg>
      </pc:sldChg>
      <pc:sldChg chg="addSp modSp">
        <pc:chgData name="게스트 사용자" userId="S::urn:spo:anon#450a863acbff3357c81b8ac9149e1e6ad7462f4e6879a013971f7ad271da39ab::" providerId="AD" clId="Web-{39895C46-0BB1-4340-9F2D-6111F66617E2}" dt="2023-03-06T16:13:58.164" v="218" actId="20577"/>
        <pc:sldMkLst>
          <pc:docMk/>
          <pc:sldMk cId="2928048335" sldId="257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3:58.164" v="218" actId="20577"/>
          <ac:spMkLst>
            <pc:docMk/>
            <pc:sldMk cId="2928048335" sldId="257"/>
            <ac:spMk id="2" creationId="{BFB98018-F9E6-DF06-C3BB-E57A890A0FE7}"/>
          </ac:spMkLst>
        </pc:spChg>
        <pc:spChg chg="mod">
          <ac:chgData name="게스트 사용자" userId="S::urn:spo:anon#450a863acbff3357c81b8ac9149e1e6ad7462f4e6879a013971f7ad271da39ab::" providerId="AD" clId="Web-{39895C46-0BB1-4340-9F2D-6111F66617E2}" dt="2023-03-06T16:07:08.429" v="131" actId="1076"/>
          <ac:spMkLst>
            <pc:docMk/>
            <pc:sldMk cId="2928048335" sldId="257"/>
            <ac:spMk id="3" creationId="{24B4B3C8-38AC-840C-DDC0-1644F71FB364}"/>
          </ac:spMkLst>
        </pc:spChg>
        <pc:spChg chg="add ord">
          <ac:chgData name="게스트 사용자" userId="S::urn:spo:anon#450a863acbff3357c81b8ac9149e1e6ad7462f4e6879a013971f7ad271da39ab::" providerId="AD" clId="Web-{39895C46-0BB1-4340-9F2D-6111F66617E2}" dt="2023-03-06T16:04:23.982" v="87"/>
          <ac:spMkLst>
            <pc:docMk/>
            <pc:sldMk cId="2928048335" sldId="257"/>
            <ac:spMk id="5" creationId="{A75767E9-8724-D2C8-05DD-DEB11AD0E462}"/>
          </ac:spMkLst>
        </pc:spChg>
        <pc:spChg chg="add ord">
          <ac:chgData name="게스트 사용자" userId="S::urn:spo:anon#450a863acbff3357c81b8ac9149e1e6ad7462f4e6879a013971f7ad271da39ab::" providerId="AD" clId="Web-{39895C46-0BB1-4340-9F2D-6111F66617E2}" dt="2023-03-06T16:04:24.029" v="89"/>
          <ac:spMkLst>
            <pc:docMk/>
            <pc:sldMk cId="2928048335" sldId="257"/>
            <ac:spMk id="7" creationId="{18DEAB55-777B-A5F1-198C-D9A252D4CC58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07:04.054" v="130" actId="1076"/>
          <ac:spMkLst>
            <pc:docMk/>
            <pc:sldMk cId="2928048335" sldId="257"/>
            <ac:spMk id="9" creationId="{24481452-FCD3-01B3-29E0-A023E37351C4}"/>
          </ac:spMkLst>
        </pc:spChg>
        <pc:cxnChg chg="add mod">
          <ac:chgData name="게스트 사용자" userId="S::urn:spo:anon#450a863acbff3357c81b8ac9149e1e6ad7462f4e6879a013971f7ad271da39ab::" providerId="AD" clId="Web-{39895C46-0BB1-4340-9F2D-6111F66617E2}" dt="2023-03-06T16:09:06.799" v="163"/>
          <ac:cxnSpMkLst>
            <pc:docMk/>
            <pc:sldMk cId="2928048335" sldId="257"/>
            <ac:cxnSpMk id="8" creationId="{D39868FF-AEAC-F2D7-E2CF-86AC687727C4}"/>
          </ac:cxnSpMkLst>
        </pc:cxnChg>
      </pc:sldChg>
      <pc:sldChg chg="add del">
        <pc:chgData name="게스트 사용자" userId="S::urn:spo:anon#450a863acbff3357c81b8ac9149e1e6ad7462f4e6879a013971f7ad271da39ab::" providerId="AD" clId="Web-{39895C46-0BB1-4340-9F2D-6111F66617E2}" dt="2023-03-06T16:06:16.516" v="116"/>
        <pc:sldMkLst>
          <pc:docMk/>
          <pc:sldMk cId="1973627983" sldId="258"/>
        </pc:sldMkLst>
      </pc:sldChg>
      <pc:sldChg chg="modSp del">
        <pc:chgData name="게스트 사용자" userId="S::urn:spo:anon#450a863acbff3357c81b8ac9149e1e6ad7462f4e6879a013971f7ad271da39ab::" providerId="AD" clId="Web-{39895C46-0BB1-4340-9F2D-6111F66617E2}" dt="2023-03-06T16:22:41.416" v="390"/>
        <pc:sldMkLst>
          <pc:docMk/>
          <pc:sldMk cId="182619136" sldId="259"/>
        </pc:sldMkLst>
        <pc:picChg chg="mod">
          <ac:chgData name="게스트 사용자" userId="S::urn:spo:anon#450a863acbff3357c81b8ac9149e1e6ad7462f4e6879a013971f7ad271da39ab::" providerId="AD" clId="Web-{39895C46-0BB1-4340-9F2D-6111F66617E2}" dt="2023-03-06T16:08:20.845" v="151" actId="1076"/>
          <ac:picMkLst>
            <pc:docMk/>
            <pc:sldMk cId="182619136" sldId="259"/>
            <ac:picMk id="6" creationId="{E3319FFF-C660-AD7F-9865-A31E64731DC2}"/>
          </ac:picMkLst>
        </pc:picChg>
      </pc:sldChg>
      <pc:sldChg chg="del">
        <pc:chgData name="게스트 사용자" userId="S::urn:spo:anon#450a863acbff3357c81b8ac9149e1e6ad7462f4e6879a013971f7ad271da39ab::" providerId="AD" clId="Web-{39895C46-0BB1-4340-9F2D-6111F66617E2}" dt="2023-03-06T16:43:08.200" v="593"/>
        <pc:sldMkLst>
          <pc:docMk/>
          <pc:sldMk cId="1498939345" sldId="260"/>
        </pc:sldMkLst>
      </pc:sldChg>
      <pc:sldChg chg="del">
        <pc:chgData name="게스트 사용자" userId="S::urn:spo:anon#450a863acbff3357c81b8ac9149e1e6ad7462f4e6879a013971f7ad271da39ab::" providerId="AD" clId="Web-{39895C46-0BB1-4340-9F2D-6111F66617E2}" dt="2023-03-06T16:49:24.337" v="714"/>
        <pc:sldMkLst>
          <pc:docMk/>
          <pc:sldMk cId="2788289378" sldId="261"/>
        </pc:sldMkLst>
      </pc:sldChg>
      <pc:sldChg chg="del">
        <pc:chgData name="게스트 사용자" userId="S::urn:spo:anon#450a863acbff3357c81b8ac9149e1e6ad7462f4e6879a013971f7ad271da39ab::" providerId="AD" clId="Web-{39895C46-0BB1-4340-9F2D-6111F66617E2}" dt="2023-03-06T16:49:25.087" v="715"/>
        <pc:sldMkLst>
          <pc:docMk/>
          <pc:sldMk cId="76199308" sldId="262"/>
        </pc:sldMkLst>
      </pc:sldChg>
      <pc:sldChg chg="del">
        <pc:chgData name="게스트 사용자" userId="S::urn:spo:anon#450a863acbff3357c81b8ac9149e1e6ad7462f4e6879a013971f7ad271da39ab::" providerId="AD" clId="Web-{39895C46-0BB1-4340-9F2D-6111F66617E2}" dt="2023-03-06T16:49:26.431" v="717"/>
        <pc:sldMkLst>
          <pc:docMk/>
          <pc:sldMk cId="3656015377" sldId="263"/>
        </pc:sldMkLst>
      </pc:sldChg>
      <pc:sldChg chg="del">
        <pc:chgData name="게스트 사용자" userId="S::urn:spo:anon#450a863acbff3357c81b8ac9149e1e6ad7462f4e6879a013971f7ad271da39ab::" providerId="AD" clId="Web-{39895C46-0BB1-4340-9F2D-6111F66617E2}" dt="2023-03-06T16:49:25.806" v="716"/>
        <pc:sldMkLst>
          <pc:docMk/>
          <pc:sldMk cId="3256066832" sldId="264"/>
        </pc:sldMkLst>
      </pc:sldChg>
      <pc:sldChg chg="del">
        <pc:chgData name="게스트 사용자" userId="S::urn:spo:anon#450a863acbff3357c81b8ac9149e1e6ad7462f4e6879a013971f7ad271da39ab::" providerId="AD" clId="Web-{39895C46-0BB1-4340-9F2D-6111F66617E2}" dt="2023-03-06T16:49:27.322" v="719"/>
        <pc:sldMkLst>
          <pc:docMk/>
          <pc:sldMk cId="669524682" sldId="265"/>
        </pc:sldMkLst>
      </pc:sldChg>
      <pc:sldChg chg="del">
        <pc:chgData name="게스트 사용자" userId="S::urn:spo:anon#450a863acbff3357c81b8ac9149e1e6ad7462f4e6879a013971f7ad271da39ab::" providerId="AD" clId="Web-{39895C46-0BB1-4340-9F2D-6111F66617E2}" dt="2023-03-06T16:49:26.931" v="718"/>
        <pc:sldMkLst>
          <pc:docMk/>
          <pc:sldMk cId="2982895966" sldId="266"/>
        </pc:sldMkLst>
      </pc:sldChg>
      <pc:sldChg chg="del">
        <pc:chgData name="게스트 사용자" userId="S::urn:spo:anon#450a863acbff3357c81b8ac9149e1e6ad7462f4e6879a013971f7ad271da39ab::" providerId="AD" clId="Web-{39895C46-0BB1-4340-9F2D-6111F66617E2}" dt="2023-03-06T16:49:28.572" v="721"/>
        <pc:sldMkLst>
          <pc:docMk/>
          <pc:sldMk cId="3432464700" sldId="267"/>
        </pc:sldMkLst>
      </pc:sldChg>
      <pc:sldChg chg="del">
        <pc:chgData name="게스트 사용자" userId="S::urn:spo:anon#450a863acbff3357c81b8ac9149e1e6ad7462f4e6879a013971f7ad271da39ab::" providerId="AD" clId="Web-{39895C46-0BB1-4340-9F2D-6111F66617E2}" dt="2023-03-06T16:49:27.947" v="720"/>
        <pc:sldMkLst>
          <pc:docMk/>
          <pc:sldMk cId="1412233416" sldId="268"/>
        </pc:sldMkLst>
      </pc:sldChg>
      <pc:sldChg chg="del">
        <pc:chgData name="게스트 사용자" userId="S::urn:spo:anon#450a863acbff3357c81b8ac9149e1e6ad7462f4e6879a013971f7ad271da39ab::" providerId="AD" clId="Web-{39895C46-0BB1-4340-9F2D-6111F66617E2}" dt="2023-03-06T16:49:29.212" v="722"/>
        <pc:sldMkLst>
          <pc:docMk/>
          <pc:sldMk cId="2919243399" sldId="269"/>
        </pc:sldMkLst>
      </pc:sldChg>
      <pc:sldChg chg="del ord">
        <pc:chgData name="게스트 사용자" userId="S::urn:spo:anon#450a863acbff3357c81b8ac9149e1e6ad7462f4e6879a013971f7ad271da39ab::" providerId="AD" clId="Web-{39895C46-0BB1-4340-9F2D-6111F66617E2}" dt="2023-03-06T16:32:05.413" v="476"/>
        <pc:sldMkLst>
          <pc:docMk/>
          <pc:sldMk cId="3318920035" sldId="270"/>
        </pc:sldMkLst>
      </pc:sldChg>
      <pc:sldChg chg="addSp delSp modSp">
        <pc:chgData name="게스트 사용자" userId="S::urn:spo:anon#450a863acbff3357c81b8ac9149e1e6ad7462f4e6879a013971f7ad271da39ab::" providerId="AD" clId="Web-{39895C46-0BB1-4340-9F2D-6111F66617E2}" dt="2023-03-06T16:34:06.793" v="488"/>
        <pc:sldMkLst>
          <pc:docMk/>
          <pc:sldMk cId="3118547225" sldId="271"/>
        </pc:sldMkLst>
        <pc:spChg chg="add ord">
          <ac:chgData name="게스트 사용자" userId="S::urn:spo:anon#450a863acbff3357c81b8ac9149e1e6ad7462f4e6879a013971f7ad271da39ab::" providerId="AD" clId="Web-{39895C46-0BB1-4340-9F2D-6111F66617E2}" dt="2023-03-06T16:33:50.871" v="487"/>
          <ac:spMkLst>
            <pc:docMk/>
            <pc:sldMk cId="3118547225" sldId="271"/>
            <ac:spMk id="3" creationId="{9BECC18E-419A-932C-E758-967FBFFDCD47}"/>
          </ac:spMkLst>
        </pc:spChg>
        <pc:spChg chg="add ord">
          <ac:chgData name="게스트 사용자" userId="S::urn:spo:anon#450a863acbff3357c81b8ac9149e1e6ad7462f4e6879a013971f7ad271da39ab::" providerId="AD" clId="Web-{39895C46-0BB1-4340-9F2D-6111F66617E2}" dt="2023-03-06T16:33:48.027" v="486"/>
          <ac:spMkLst>
            <pc:docMk/>
            <pc:sldMk cId="3118547225" sldId="271"/>
            <ac:spMk id="5" creationId="{E3CE5890-8260-F40C-8097-12A302787081}"/>
          </ac:spMkLst>
        </pc:spChg>
        <pc:spChg chg="mod">
          <ac:chgData name="게스트 사용자" userId="S::urn:spo:anon#450a863acbff3357c81b8ac9149e1e6ad7462f4e6879a013971f7ad271da39ab::" providerId="AD" clId="Web-{39895C46-0BB1-4340-9F2D-6111F66617E2}" dt="2023-03-06T16:33:32.417" v="478"/>
          <ac:spMkLst>
            <pc:docMk/>
            <pc:sldMk cId="3118547225" sldId="271"/>
            <ac:spMk id="7" creationId="{7EFEB80D-3337-E8F0-8702-8C23201DED6E}"/>
          </ac:spMkLst>
        </pc:spChg>
        <pc:spChg chg="add del">
          <ac:chgData name="게스트 사용자" userId="S::urn:spo:anon#450a863acbff3357c81b8ac9149e1e6ad7462f4e6879a013971f7ad271da39ab::" providerId="AD" clId="Web-{39895C46-0BB1-4340-9F2D-6111F66617E2}" dt="2023-03-06T16:33:43.636" v="484"/>
          <ac:spMkLst>
            <pc:docMk/>
            <pc:sldMk cId="3118547225" sldId="271"/>
            <ac:spMk id="9" creationId="{60E7D7A6-0E58-2374-058D-F08482AC2154}"/>
          </ac:spMkLst>
        </pc:spChg>
        <pc:spChg chg="add del">
          <ac:chgData name="게스트 사용자" userId="S::urn:spo:anon#450a863acbff3357c81b8ac9149e1e6ad7462f4e6879a013971f7ad271da39ab::" providerId="AD" clId="Web-{39895C46-0BB1-4340-9F2D-6111F66617E2}" dt="2023-03-06T16:33:45.339" v="485"/>
          <ac:spMkLst>
            <pc:docMk/>
            <pc:sldMk cId="3118547225" sldId="271"/>
            <ac:spMk id="11" creationId="{F16E0A7B-B292-E88E-6FC0-44EA0DCFC35D}"/>
          </ac:spMkLst>
        </pc:spChg>
        <pc:picChg chg="add del">
          <ac:chgData name="게스트 사용자" userId="S::urn:spo:anon#450a863acbff3357c81b8ac9149e1e6ad7462f4e6879a013971f7ad271da39ab::" providerId="AD" clId="Web-{39895C46-0BB1-4340-9F2D-6111F66617E2}" dt="2023-03-06T16:34:06.793" v="488"/>
          <ac:picMkLst>
            <pc:docMk/>
            <pc:sldMk cId="3118547225" sldId="271"/>
            <ac:picMk id="13" creationId="{610D69D8-5539-B373-B458-57B7752796CC}"/>
          </ac:picMkLst>
        </pc:picChg>
      </pc:sldChg>
      <pc:sldChg chg="addSp delSp modSp add replId">
        <pc:chgData name="게스트 사용자" userId="S::urn:spo:anon#450a863acbff3357c81b8ac9149e1e6ad7462f4e6879a013971f7ad271da39ab::" providerId="AD" clId="Web-{39895C46-0BB1-4340-9F2D-6111F66617E2}" dt="2023-03-06T16:28:09.407" v="460" actId="1076"/>
        <pc:sldMkLst>
          <pc:docMk/>
          <pc:sldMk cId="2677036603" sldId="272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3:52.696" v="217" actId="20577"/>
          <ac:spMkLst>
            <pc:docMk/>
            <pc:sldMk cId="2677036603" sldId="272"/>
            <ac:spMk id="2" creationId="{BFB98018-F9E6-DF06-C3BB-E57A890A0FE7}"/>
          </ac:spMkLst>
        </pc:spChg>
        <pc:spChg chg="del">
          <ac:chgData name="게스트 사용자" userId="S::urn:spo:anon#450a863acbff3357c81b8ac9149e1e6ad7462f4e6879a013971f7ad271da39ab::" providerId="AD" clId="Web-{39895C46-0BB1-4340-9F2D-6111F66617E2}" dt="2023-03-06T16:07:20.195" v="134"/>
          <ac:spMkLst>
            <pc:docMk/>
            <pc:sldMk cId="2677036603" sldId="272"/>
            <ac:spMk id="3" creationId="{24B4B3C8-38AC-840C-DDC0-1644F71FB364}"/>
          </ac:spMkLst>
        </pc:spChg>
        <pc:spChg chg="mod">
          <ac:chgData name="게스트 사용자" userId="S::urn:spo:anon#450a863acbff3357c81b8ac9149e1e6ad7462f4e6879a013971f7ad271da39ab::" providerId="AD" clId="Web-{39895C46-0BB1-4340-9F2D-6111F66617E2}" dt="2023-03-06T16:11:30.490" v="190"/>
          <ac:spMkLst>
            <pc:docMk/>
            <pc:sldMk cId="2677036603" sldId="272"/>
            <ac:spMk id="5" creationId="{A75767E9-8724-D2C8-05DD-DEB11AD0E462}"/>
          </ac:spMkLst>
        </pc:spChg>
        <pc:spChg chg="add del mod">
          <ac:chgData name="게스트 사용자" userId="S::urn:spo:anon#450a863acbff3357c81b8ac9149e1e6ad7462f4e6879a013971f7ad271da39ab::" providerId="AD" clId="Web-{39895C46-0BB1-4340-9F2D-6111F66617E2}" dt="2023-03-06T16:07:25.539" v="136"/>
          <ac:spMkLst>
            <pc:docMk/>
            <pc:sldMk cId="2677036603" sldId="272"/>
            <ac:spMk id="6" creationId="{99C20C73-6D2F-466E-F999-2E92C2C565A2}"/>
          </ac:spMkLst>
        </pc:spChg>
        <pc:spChg chg="del">
          <ac:chgData name="게스트 사용자" userId="S::urn:spo:anon#450a863acbff3357c81b8ac9149e1e6ad7462f4e6879a013971f7ad271da39ab::" providerId="AD" clId="Web-{39895C46-0BB1-4340-9F2D-6111F66617E2}" dt="2023-03-06T16:07:19.242" v="133"/>
          <ac:spMkLst>
            <pc:docMk/>
            <pc:sldMk cId="2677036603" sldId="272"/>
            <ac:spMk id="9" creationId="{24481452-FCD3-01B3-29E0-A023E37351C4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25:03.778" v="408" actId="1076"/>
          <ac:spMkLst>
            <pc:docMk/>
            <pc:sldMk cId="2677036603" sldId="272"/>
            <ac:spMk id="13" creationId="{57B3EB61-65F2-4BC8-9E33-DF3DDB573639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28:09.392" v="457" actId="1076"/>
          <ac:spMkLst>
            <pc:docMk/>
            <pc:sldMk cId="2677036603" sldId="272"/>
            <ac:spMk id="15" creationId="{6263A94C-F1F9-8B28-4A82-E998A24CEBED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28:09.392" v="458" actId="1076"/>
          <ac:spMkLst>
            <pc:docMk/>
            <pc:sldMk cId="2677036603" sldId="272"/>
            <ac:spMk id="17" creationId="{B283467B-F6C7-C223-39FB-9D43AF00B771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28:09.407" v="459" actId="1076"/>
          <ac:spMkLst>
            <pc:docMk/>
            <pc:sldMk cId="2677036603" sldId="272"/>
            <ac:spMk id="19" creationId="{CBE3C2C3-6DC9-F054-4B53-3F56F1A051A5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23:07.698" v="391" actId="1076"/>
          <ac:spMkLst>
            <pc:docMk/>
            <pc:sldMk cId="2677036603" sldId="272"/>
            <ac:spMk id="21" creationId="{92F2C1C8-850D-C5D0-7E8C-8AF8E7226F17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23:07.698" v="392" actId="1076"/>
          <ac:spMkLst>
            <pc:docMk/>
            <pc:sldMk cId="2677036603" sldId="272"/>
            <ac:spMk id="22" creationId="{4A688625-DB2A-2A2D-9A18-62916931653F}"/>
          </ac:spMkLst>
        </pc:spChg>
        <pc:spChg chg="add del mod">
          <ac:chgData name="게스트 사용자" userId="S::urn:spo:anon#450a863acbff3357c81b8ac9149e1e6ad7462f4e6879a013971f7ad271da39ab::" providerId="AD" clId="Web-{39895C46-0BB1-4340-9F2D-6111F66617E2}" dt="2023-03-06T16:25:37.607" v="418" actId="20577"/>
          <ac:spMkLst>
            <pc:docMk/>
            <pc:sldMk cId="2677036603" sldId="272"/>
            <ac:spMk id="23" creationId="{D3884FCF-192B-372E-BDB2-94EFB2000EA3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28:09.407" v="460" actId="1076"/>
          <ac:spMkLst>
            <pc:docMk/>
            <pc:sldMk cId="2677036603" sldId="272"/>
            <ac:spMk id="24" creationId="{29F529DB-3D8C-7C76-C1AF-E3343C0BC322}"/>
          </ac:spMkLst>
        </pc:spChg>
        <pc:picChg chg="add mod">
          <ac:chgData name="게스트 사용자" userId="S::urn:spo:anon#450a863acbff3357c81b8ac9149e1e6ad7462f4e6879a013971f7ad271da39ab::" providerId="AD" clId="Web-{39895C46-0BB1-4340-9F2D-6111F66617E2}" dt="2023-03-06T16:28:09.392" v="456" actId="1076"/>
          <ac:picMkLst>
            <pc:docMk/>
            <pc:sldMk cId="2677036603" sldId="272"/>
            <ac:picMk id="11" creationId="{D1DAF8A3-5473-6008-C859-B755B837E83B}"/>
          </ac:picMkLst>
        </pc:picChg>
        <pc:cxnChg chg="mod">
          <ac:chgData name="게스트 사용자" userId="S::urn:spo:anon#450a863acbff3357c81b8ac9149e1e6ad7462f4e6879a013971f7ad271da39ab::" providerId="AD" clId="Web-{39895C46-0BB1-4340-9F2D-6111F66617E2}" dt="2023-03-06T16:08:59.408" v="162"/>
          <ac:cxnSpMkLst>
            <pc:docMk/>
            <pc:sldMk cId="2677036603" sldId="272"/>
            <ac:cxnSpMk id="8" creationId="{D39868FF-AEAC-F2D7-E2CF-86AC687727C4}"/>
          </ac:cxnSpMkLst>
        </pc:cxnChg>
      </pc:sldChg>
      <pc:sldChg chg="addSp modSp add replId">
        <pc:chgData name="게스트 사용자" userId="S::urn:spo:anon#450a863acbff3357c81b8ac9149e1e6ad7462f4e6879a013971f7ad271da39ab::" providerId="AD" clId="Web-{39895C46-0BB1-4340-9F2D-6111F66617E2}" dt="2023-03-06T16:42:25.450" v="587" actId="1076"/>
        <pc:sldMkLst>
          <pc:docMk/>
          <pc:sldMk cId="4205445962" sldId="273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3:47.399" v="216" actId="20577"/>
          <ac:spMkLst>
            <pc:docMk/>
            <pc:sldMk cId="4205445962" sldId="273"/>
            <ac:spMk id="2" creationId="{BFB98018-F9E6-DF06-C3BB-E57A890A0FE7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26:06.482" v="423" actId="20577"/>
          <ac:spMkLst>
            <pc:docMk/>
            <pc:sldMk cId="4205445962" sldId="273"/>
            <ac:spMk id="3" creationId="{6192B108-0D4E-E53D-7A52-0C4960596E85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41:26.433" v="586" actId="1076"/>
          <ac:spMkLst>
            <pc:docMk/>
            <pc:sldMk cId="4205445962" sldId="273"/>
            <ac:spMk id="4" creationId="{F7BE2F93-C9F6-C933-5DDF-DD1E7E4ACBD0}"/>
          </ac:spMkLst>
        </pc:spChg>
        <pc:picChg chg="mod">
          <ac:chgData name="게스트 사용자" userId="S::urn:spo:anon#450a863acbff3357c81b8ac9149e1e6ad7462f4e6879a013971f7ad271da39ab::" providerId="AD" clId="Web-{39895C46-0BB1-4340-9F2D-6111F66617E2}" dt="2023-03-06T16:42:25.450" v="587" actId="1076"/>
          <ac:picMkLst>
            <pc:docMk/>
            <pc:sldMk cId="4205445962" sldId="273"/>
            <ac:picMk id="6" creationId="{8FFFED98-66D3-ED73-F470-85A3C4ACEB06}"/>
          </ac:picMkLst>
        </pc:picChg>
        <pc:cxnChg chg="mod">
          <ac:chgData name="게스트 사용자" userId="S::urn:spo:anon#450a863acbff3357c81b8ac9149e1e6ad7462f4e6879a013971f7ad271da39ab::" providerId="AD" clId="Web-{39895C46-0BB1-4340-9F2D-6111F66617E2}" dt="2023-03-06T16:09:11.909" v="164"/>
          <ac:cxnSpMkLst>
            <pc:docMk/>
            <pc:sldMk cId="4205445962" sldId="273"/>
            <ac:cxnSpMk id="8" creationId="{D39868FF-AEAC-F2D7-E2CF-86AC687727C4}"/>
          </ac:cxnSpMkLst>
        </pc:cxn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13:37.617" v="215" actId="20577"/>
        <pc:sldMkLst>
          <pc:docMk/>
          <pc:sldMk cId="826967838" sldId="274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3:37.617" v="215" actId="20577"/>
          <ac:spMkLst>
            <pc:docMk/>
            <pc:sldMk cId="826967838" sldId="274"/>
            <ac:spMk id="2" creationId="{BFB98018-F9E6-DF06-C3BB-E57A890A0FE7}"/>
          </ac:spMkLst>
        </pc:spChg>
        <pc:cxnChg chg="mod">
          <ac:chgData name="게스트 사용자" userId="S::urn:spo:anon#450a863acbff3357c81b8ac9149e1e6ad7462f4e6879a013971f7ad271da39ab::" providerId="AD" clId="Web-{39895C46-0BB1-4340-9F2D-6111F66617E2}" dt="2023-03-06T16:09:15.081" v="165"/>
          <ac:cxnSpMkLst>
            <pc:docMk/>
            <pc:sldMk cId="826967838" sldId="274"/>
            <ac:cxnSpMk id="8" creationId="{D39868FF-AEAC-F2D7-E2CF-86AC687727C4}"/>
          </ac:cxnSpMkLst>
        </pc:cxn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16:46.683" v="270" actId="20577"/>
        <pc:sldMkLst>
          <pc:docMk/>
          <pc:sldMk cId="195965131" sldId="275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6:46.683" v="270" actId="20577"/>
          <ac:spMkLst>
            <pc:docMk/>
            <pc:sldMk cId="195965131" sldId="275"/>
            <ac:spMk id="2" creationId="{BFB98018-F9E6-DF06-C3BB-E57A890A0FE7}"/>
          </ac:spMkLst>
        </pc:spChg>
        <pc:cxnChg chg="mod">
          <ac:chgData name="게스트 사용자" userId="S::urn:spo:anon#450a863acbff3357c81b8ac9149e1e6ad7462f4e6879a013971f7ad271da39ab::" providerId="AD" clId="Web-{39895C46-0BB1-4340-9F2D-6111F66617E2}" dt="2023-03-06T16:09:18.284" v="166"/>
          <ac:cxnSpMkLst>
            <pc:docMk/>
            <pc:sldMk cId="195965131" sldId="275"/>
            <ac:cxnSpMk id="8" creationId="{D39868FF-AEAC-F2D7-E2CF-86AC687727C4}"/>
          </ac:cxnSpMkLst>
        </pc:cxn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16:36.074" v="267" actId="20577"/>
        <pc:sldMkLst>
          <pc:docMk/>
          <pc:sldMk cId="942907114" sldId="276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6:36.074" v="267" actId="20577"/>
          <ac:spMkLst>
            <pc:docMk/>
            <pc:sldMk cId="942907114" sldId="276"/>
            <ac:spMk id="2" creationId="{BFB98018-F9E6-DF06-C3BB-E57A890A0FE7}"/>
          </ac:spMkLst>
        </pc:sp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16:28.308" v="264" actId="20577"/>
        <pc:sldMkLst>
          <pc:docMk/>
          <pc:sldMk cId="3111077415" sldId="277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6:28.308" v="264" actId="20577"/>
          <ac:spMkLst>
            <pc:docMk/>
            <pc:sldMk cId="3111077415" sldId="277"/>
            <ac:spMk id="2" creationId="{BFB98018-F9E6-DF06-C3BB-E57A890A0FE7}"/>
          </ac:spMkLst>
        </pc:sp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16:19.198" v="260" actId="20577"/>
        <pc:sldMkLst>
          <pc:docMk/>
          <pc:sldMk cId="1219618126" sldId="278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6:19.198" v="260" actId="20577"/>
          <ac:spMkLst>
            <pc:docMk/>
            <pc:sldMk cId="1219618126" sldId="278"/>
            <ac:spMk id="2" creationId="{BFB98018-F9E6-DF06-C3BB-E57A890A0FE7}"/>
          </ac:spMkLst>
        </pc:sp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16:11.370" v="257" actId="20577"/>
        <pc:sldMkLst>
          <pc:docMk/>
          <pc:sldMk cId="1715411738" sldId="279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6:11.370" v="257" actId="20577"/>
          <ac:spMkLst>
            <pc:docMk/>
            <pc:sldMk cId="1715411738" sldId="279"/>
            <ac:spMk id="2" creationId="{BFB98018-F9E6-DF06-C3BB-E57A890A0FE7}"/>
          </ac:spMkLst>
        </pc:sp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16:00.729" v="254" actId="20577"/>
        <pc:sldMkLst>
          <pc:docMk/>
          <pc:sldMk cId="1188999314" sldId="280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6:00.729" v="254" actId="20577"/>
          <ac:spMkLst>
            <pc:docMk/>
            <pc:sldMk cId="1188999314" sldId="280"/>
            <ac:spMk id="2" creationId="{BFB98018-F9E6-DF06-C3BB-E57A890A0FE7}"/>
          </ac:spMkLst>
        </pc:sp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15:54.573" v="251" actId="20577"/>
        <pc:sldMkLst>
          <pc:docMk/>
          <pc:sldMk cId="1535496555" sldId="281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5:54.573" v="251" actId="20577"/>
          <ac:spMkLst>
            <pc:docMk/>
            <pc:sldMk cId="1535496555" sldId="281"/>
            <ac:spMk id="2" creationId="{BFB98018-F9E6-DF06-C3BB-E57A890A0FE7}"/>
          </ac:spMkLst>
        </pc:sp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15:49.776" v="249" actId="20577"/>
        <pc:sldMkLst>
          <pc:docMk/>
          <pc:sldMk cId="1610814282" sldId="282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15:49.776" v="249" actId="20577"/>
          <ac:spMkLst>
            <pc:docMk/>
            <pc:sldMk cId="1610814282" sldId="282"/>
            <ac:spMk id="2" creationId="{BFB98018-F9E6-DF06-C3BB-E57A890A0FE7}"/>
          </ac:spMkLst>
        </pc:spChg>
      </pc:sldChg>
      <pc:sldChg chg="add del">
        <pc:chgData name="게스트 사용자" userId="S::urn:spo:anon#450a863acbff3357c81b8ac9149e1e6ad7462f4e6879a013971f7ad271da39ab::" providerId="AD" clId="Web-{39895C46-0BB1-4340-9F2D-6111F66617E2}" dt="2023-03-06T16:35:50.014" v="514"/>
        <pc:sldMkLst>
          <pc:docMk/>
          <pc:sldMk cId="2152967979" sldId="283"/>
        </pc:sldMkLst>
      </pc:sldChg>
      <pc:sldChg chg="add del replId">
        <pc:chgData name="게스트 사용자" userId="S::urn:spo:anon#450a863acbff3357c81b8ac9149e1e6ad7462f4e6879a013971f7ad271da39ab::" providerId="AD" clId="Web-{39895C46-0BB1-4340-9F2D-6111F66617E2}" dt="2023-03-06T16:15:33.479" v="243"/>
        <pc:sldMkLst>
          <pc:docMk/>
          <pc:sldMk cId="2184264773" sldId="283"/>
        </pc:sldMkLst>
      </pc:sldChg>
      <pc:sldChg chg="modSp del">
        <pc:chgData name="게스트 사용자" userId="S::urn:spo:anon#450a863acbff3357c81b8ac9149e1e6ad7462f4e6879a013971f7ad271da39ab::" providerId="AD" clId="Web-{39895C46-0BB1-4340-9F2D-6111F66617E2}" dt="2023-03-06T16:40:24.541" v="574"/>
        <pc:sldMkLst>
          <pc:docMk/>
          <pc:sldMk cId="729265489" sldId="284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36:11.561" v="519" actId="1076"/>
          <ac:spMkLst>
            <pc:docMk/>
            <pc:sldMk cId="729265489" sldId="284"/>
            <ac:spMk id="12" creationId="{A2AC2133-7DF1-1AD8-988D-CBA88AEBF2E4}"/>
          </ac:spMkLst>
        </pc:spChg>
        <pc:picChg chg="mod">
          <ac:chgData name="게스트 사용자" userId="S::urn:spo:anon#450a863acbff3357c81b8ac9149e1e6ad7462f4e6879a013971f7ad271da39ab::" providerId="AD" clId="Web-{39895C46-0BB1-4340-9F2D-6111F66617E2}" dt="2023-03-06T16:36:11.561" v="520" actId="1076"/>
          <ac:picMkLst>
            <pc:docMk/>
            <pc:sldMk cId="729265489" sldId="284"/>
            <ac:picMk id="14" creationId="{5D74F5B7-2B4B-3B34-B2E1-B5EBCC1EC337}"/>
          </ac:picMkLst>
        </pc:picChg>
        <pc:picChg chg="mod">
          <ac:chgData name="게스트 사용자" userId="S::urn:spo:anon#450a863acbff3357c81b8ac9149e1e6ad7462f4e6879a013971f7ad271da39ab::" providerId="AD" clId="Web-{39895C46-0BB1-4340-9F2D-6111F66617E2}" dt="2023-03-06T16:36:11.576" v="521" actId="1076"/>
          <ac:picMkLst>
            <pc:docMk/>
            <pc:sldMk cId="729265489" sldId="284"/>
            <ac:picMk id="16" creationId="{886ACB64-08E0-9D5D-373C-47938E712981}"/>
          </ac:picMkLst>
        </pc:picChg>
      </pc:sldChg>
      <pc:sldChg chg="addSp delSp modSp add replId">
        <pc:chgData name="게스트 사용자" userId="S::urn:spo:anon#450a863acbff3357c81b8ac9149e1e6ad7462f4e6879a013971f7ad271da39ab::" providerId="AD" clId="Web-{39895C46-0BB1-4340-9F2D-6111F66617E2}" dt="2023-03-06T16:35:34.748" v="511" actId="1076"/>
        <pc:sldMkLst>
          <pc:docMk/>
          <pc:sldMk cId="2581127534" sldId="285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26:32.717" v="436" actId="20577"/>
          <ac:spMkLst>
            <pc:docMk/>
            <pc:sldMk cId="2581127534" sldId="285"/>
            <ac:spMk id="2" creationId="{BFB98018-F9E6-DF06-C3BB-E57A890A0FE7}"/>
          </ac:spMkLst>
        </pc:spChg>
        <pc:spChg chg="add del mod">
          <ac:chgData name="게스트 사용자" userId="S::urn:spo:anon#450a863acbff3357c81b8ac9149e1e6ad7462f4e6879a013971f7ad271da39ab::" providerId="AD" clId="Web-{39895C46-0BB1-4340-9F2D-6111F66617E2}" dt="2023-03-06T16:35:00.544" v="493"/>
          <ac:spMkLst>
            <pc:docMk/>
            <pc:sldMk cId="2581127534" sldId="285"/>
            <ac:spMk id="9" creationId="{E18FEA89-06DE-4878-F93E-A06C1046FC04}"/>
          </ac:spMkLst>
        </pc:spChg>
        <pc:spChg chg="mod">
          <ac:chgData name="게스트 사용자" userId="S::urn:spo:anon#450a863acbff3357c81b8ac9149e1e6ad7462f4e6879a013971f7ad271da39ab::" providerId="AD" clId="Web-{39895C46-0BB1-4340-9F2D-6111F66617E2}" dt="2023-03-06T16:28:04.470" v="452" actId="1076"/>
          <ac:spMkLst>
            <pc:docMk/>
            <pc:sldMk cId="2581127534" sldId="285"/>
            <ac:spMk id="15" creationId="{6263A94C-F1F9-8B28-4A82-E998A24CEBED}"/>
          </ac:spMkLst>
        </pc:spChg>
        <pc:spChg chg="mod">
          <ac:chgData name="게스트 사용자" userId="S::urn:spo:anon#450a863acbff3357c81b8ac9149e1e6ad7462f4e6879a013971f7ad271da39ab::" providerId="AD" clId="Web-{39895C46-0BB1-4340-9F2D-6111F66617E2}" dt="2023-03-06T16:28:04.485" v="453" actId="1076"/>
          <ac:spMkLst>
            <pc:docMk/>
            <pc:sldMk cId="2581127534" sldId="285"/>
            <ac:spMk id="17" creationId="{B283467B-F6C7-C223-39FB-9D43AF00B771}"/>
          </ac:spMkLst>
        </pc:spChg>
        <pc:spChg chg="mod">
          <ac:chgData name="게스트 사용자" userId="S::urn:spo:anon#450a863acbff3357c81b8ac9149e1e6ad7462f4e6879a013971f7ad271da39ab::" providerId="AD" clId="Web-{39895C46-0BB1-4340-9F2D-6111F66617E2}" dt="2023-03-06T16:28:04.485" v="454" actId="1076"/>
          <ac:spMkLst>
            <pc:docMk/>
            <pc:sldMk cId="2581127534" sldId="285"/>
            <ac:spMk id="19" creationId="{CBE3C2C3-6DC9-F054-4B53-3F56F1A051A5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35:34.748" v="510" actId="1076"/>
          <ac:spMkLst>
            <pc:docMk/>
            <pc:sldMk cId="2581127534" sldId="285"/>
            <ac:spMk id="20" creationId="{41194C64-BFE0-64C8-BBA1-7FB6EAFC7BA3}"/>
          </ac:spMkLst>
        </pc:spChg>
        <pc:spChg chg="del">
          <ac:chgData name="게스트 사용자" userId="S::urn:spo:anon#450a863acbff3357c81b8ac9149e1e6ad7462f4e6879a013971f7ad271da39ab::" providerId="AD" clId="Web-{39895C46-0BB1-4340-9F2D-6111F66617E2}" dt="2023-03-06T16:26:56.452" v="439"/>
          <ac:spMkLst>
            <pc:docMk/>
            <pc:sldMk cId="2581127534" sldId="285"/>
            <ac:spMk id="21" creationId="{92F2C1C8-850D-C5D0-7E8C-8AF8E7226F17}"/>
          </ac:spMkLst>
        </pc:spChg>
        <pc:spChg chg="del">
          <ac:chgData name="게스트 사용자" userId="S::urn:spo:anon#450a863acbff3357c81b8ac9149e1e6ad7462f4e6879a013971f7ad271da39ab::" providerId="AD" clId="Web-{39895C46-0BB1-4340-9F2D-6111F66617E2}" dt="2023-03-06T16:26:54.437" v="438"/>
          <ac:spMkLst>
            <pc:docMk/>
            <pc:sldMk cId="2581127534" sldId="285"/>
            <ac:spMk id="22" creationId="{4A688625-DB2A-2A2D-9A18-62916931653F}"/>
          </ac:spMkLst>
        </pc:spChg>
        <pc:spChg chg="del">
          <ac:chgData name="게스트 사용자" userId="S::urn:spo:anon#450a863acbff3357c81b8ac9149e1e6ad7462f4e6879a013971f7ad271da39ab::" providerId="AD" clId="Web-{39895C46-0BB1-4340-9F2D-6111F66617E2}" dt="2023-03-06T16:26:54.437" v="437"/>
          <ac:spMkLst>
            <pc:docMk/>
            <pc:sldMk cId="2581127534" sldId="285"/>
            <ac:spMk id="23" creationId="{D3884FCF-192B-372E-BDB2-94EFB2000EA3}"/>
          </ac:spMkLst>
        </pc:spChg>
        <pc:spChg chg="mod">
          <ac:chgData name="게스트 사용자" userId="S::urn:spo:anon#450a863acbff3357c81b8ac9149e1e6ad7462f4e6879a013971f7ad271da39ab::" providerId="AD" clId="Web-{39895C46-0BB1-4340-9F2D-6111F66617E2}" dt="2023-03-06T16:28:04.485" v="455" actId="1076"/>
          <ac:spMkLst>
            <pc:docMk/>
            <pc:sldMk cId="2581127534" sldId="285"/>
            <ac:spMk id="24" creationId="{29F529DB-3D8C-7C76-C1AF-E3343C0BC322}"/>
          </ac:spMkLst>
        </pc:spChg>
        <pc:picChg chg="add del mod">
          <ac:chgData name="게스트 사용자" userId="S::urn:spo:anon#450a863acbff3357c81b8ac9149e1e6ad7462f4e6879a013971f7ad271da39ab::" providerId="AD" clId="Web-{39895C46-0BB1-4340-9F2D-6111F66617E2}" dt="2023-03-06T16:35:00.544" v="494"/>
          <ac:picMkLst>
            <pc:docMk/>
            <pc:sldMk cId="2581127534" sldId="285"/>
            <ac:picMk id="4" creationId="{D5DAC11C-8F78-6B97-C5A2-A81BABEC7F25}"/>
          </ac:picMkLst>
        </pc:picChg>
        <pc:picChg chg="mod">
          <ac:chgData name="게스트 사용자" userId="S::urn:spo:anon#450a863acbff3357c81b8ac9149e1e6ad7462f4e6879a013971f7ad271da39ab::" providerId="AD" clId="Web-{39895C46-0BB1-4340-9F2D-6111F66617E2}" dt="2023-03-06T16:28:04.470" v="451" actId="1076"/>
          <ac:picMkLst>
            <pc:docMk/>
            <pc:sldMk cId="2581127534" sldId="285"/>
            <ac:picMk id="11" creationId="{D1DAF8A3-5473-6008-C859-B755B837E83B}"/>
          </ac:picMkLst>
        </pc:picChg>
        <pc:picChg chg="add del mod">
          <ac:chgData name="게스트 사용자" userId="S::urn:spo:anon#450a863acbff3357c81b8ac9149e1e6ad7462f4e6879a013971f7ad271da39ab::" providerId="AD" clId="Web-{39895C46-0BB1-4340-9F2D-6111F66617E2}" dt="2023-03-06T16:35:00.544" v="492"/>
          <ac:picMkLst>
            <pc:docMk/>
            <pc:sldMk cId="2581127534" sldId="285"/>
            <ac:picMk id="12" creationId="{AEADEE21-0820-4606-5200-73AB7BEF90C6}"/>
          </ac:picMkLst>
        </pc:picChg>
        <pc:picChg chg="add mod">
          <ac:chgData name="게스트 사용자" userId="S::urn:spo:anon#450a863acbff3357c81b8ac9149e1e6ad7462f4e6879a013971f7ad271da39ab::" providerId="AD" clId="Web-{39895C46-0BB1-4340-9F2D-6111F66617E2}" dt="2023-03-06T16:35:34.748" v="509" actId="1076"/>
          <ac:picMkLst>
            <pc:docMk/>
            <pc:sldMk cId="2581127534" sldId="285"/>
            <ac:picMk id="16" creationId="{7E83F1A6-82CE-6CC3-0202-936778A4A877}"/>
          </ac:picMkLst>
        </pc:picChg>
        <pc:picChg chg="add mod">
          <ac:chgData name="게스트 사용자" userId="S::urn:spo:anon#450a863acbff3357c81b8ac9149e1e6ad7462f4e6879a013971f7ad271da39ab::" providerId="AD" clId="Web-{39895C46-0BB1-4340-9F2D-6111F66617E2}" dt="2023-03-06T16:35:34.748" v="511" actId="1076"/>
          <ac:picMkLst>
            <pc:docMk/>
            <pc:sldMk cId="2581127534" sldId="285"/>
            <ac:picMk id="26" creationId="{6D1E8EC1-F5D8-9972-E2DD-E9FA3799AD94}"/>
          </ac:picMkLst>
        </pc:picChg>
      </pc:sldChg>
      <pc:sldChg chg="modSp add replId">
        <pc:chgData name="게스트 사용자" userId="S::urn:spo:anon#450a863acbff3357c81b8ac9149e1e6ad7462f4e6879a013971f7ad271da39ab::" providerId="AD" clId="Web-{39895C46-0BB1-4340-9F2D-6111F66617E2}" dt="2023-03-06T16:31:59.303" v="475" actId="20577"/>
        <pc:sldMkLst>
          <pc:docMk/>
          <pc:sldMk cId="3332866814" sldId="286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31:59.303" v="475" actId="20577"/>
          <ac:spMkLst>
            <pc:docMk/>
            <pc:sldMk cId="3332866814" sldId="286"/>
            <ac:spMk id="2" creationId="{78E35DC0-4980-8078-BBAC-AB5535B42FFD}"/>
          </ac:spMkLst>
        </pc:spChg>
      </pc:sldChg>
      <pc:sldChg chg="del">
        <pc:chgData name="게스트 사용자" userId="S::urn:spo:anon#450a863acbff3357c81b8ac9149e1e6ad7462f4e6879a013971f7ad271da39ab::" providerId="AD" clId="Web-{39895C46-0BB1-4340-9F2D-6111F66617E2}" dt="2023-03-06T16:49:20.962" v="713"/>
        <pc:sldMkLst>
          <pc:docMk/>
          <pc:sldMk cId="285349222" sldId="287"/>
        </pc:sldMkLst>
      </pc:sldChg>
      <pc:sldChg chg="addSp delSp modSp add replId">
        <pc:chgData name="게스트 사용자" userId="S::urn:spo:anon#450a863acbff3357c81b8ac9149e1e6ad7462f4e6879a013971f7ad271da39ab::" providerId="AD" clId="Web-{39895C46-0BB1-4340-9F2D-6111F66617E2}" dt="2023-03-06T16:40:13.447" v="573" actId="1076"/>
        <pc:sldMkLst>
          <pc:docMk/>
          <pc:sldMk cId="3720974272" sldId="288"/>
        </pc:sldMkLst>
        <pc:spChg chg="add mod">
          <ac:chgData name="게스트 사용자" userId="S::urn:spo:anon#450a863acbff3357c81b8ac9149e1e6ad7462f4e6879a013971f7ad271da39ab::" providerId="AD" clId="Web-{39895C46-0BB1-4340-9F2D-6111F66617E2}" dt="2023-03-06T16:38:18.766" v="551" actId="20577"/>
          <ac:spMkLst>
            <pc:docMk/>
            <pc:sldMk cId="3720974272" sldId="288"/>
            <ac:spMk id="4" creationId="{BAB4FFF7-D9D0-581F-8335-43A898906F43}"/>
          </ac:spMkLst>
        </pc:spChg>
        <pc:spChg chg="del">
          <ac:chgData name="게스트 사용자" userId="S::urn:spo:anon#450a863acbff3357c81b8ac9149e1e6ad7462f4e6879a013971f7ad271da39ab::" providerId="AD" clId="Web-{39895C46-0BB1-4340-9F2D-6111F66617E2}" dt="2023-03-06T16:36:18.561" v="523"/>
          <ac:spMkLst>
            <pc:docMk/>
            <pc:sldMk cId="3720974272" sldId="288"/>
            <ac:spMk id="20" creationId="{41194C64-BFE0-64C8-BBA1-7FB6EAFC7BA3}"/>
          </ac:spMkLst>
        </pc:spChg>
        <pc:picChg chg="add mod modCrop">
          <ac:chgData name="게스트 사용자" userId="S::urn:spo:anon#450a863acbff3357c81b8ac9149e1e6ad7462f4e6879a013971f7ad271da39ab::" providerId="AD" clId="Web-{39895C46-0BB1-4340-9F2D-6111F66617E2}" dt="2023-03-06T16:39:05.817" v="562" actId="1076"/>
          <ac:picMkLst>
            <pc:docMk/>
            <pc:sldMk cId="3720974272" sldId="288"/>
            <ac:picMk id="9" creationId="{27B24840-9A5A-3320-2199-256FECDA0D53}"/>
          </ac:picMkLst>
        </pc:picChg>
        <pc:picChg chg="add mod modCrop">
          <ac:chgData name="게스트 사용자" userId="S::urn:spo:anon#450a863acbff3357c81b8ac9149e1e6ad7462f4e6879a013971f7ad271da39ab::" providerId="AD" clId="Web-{39895C46-0BB1-4340-9F2D-6111F66617E2}" dt="2023-03-06T16:40:13.447" v="573" actId="1076"/>
          <ac:picMkLst>
            <pc:docMk/>
            <pc:sldMk cId="3720974272" sldId="288"/>
            <ac:picMk id="12" creationId="{47606D27-9D63-D8DF-AF5E-981B9234A2F7}"/>
          </ac:picMkLst>
        </pc:picChg>
        <pc:picChg chg="del">
          <ac:chgData name="게스트 사용자" userId="S::urn:spo:anon#450a863acbff3357c81b8ac9149e1e6ad7462f4e6879a013971f7ad271da39ab::" providerId="AD" clId="Web-{39895C46-0BB1-4340-9F2D-6111F66617E2}" dt="2023-03-06T16:36:18.561" v="522"/>
          <ac:picMkLst>
            <pc:docMk/>
            <pc:sldMk cId="3720974272" sldId="288"/>
            <ac:picMk id="26" creationId="{6D1E8EC1-F5D8-9972-E2DD-E9FA3799AD94}"/>
          </ac:picMkLst>
        </pc:picChg>
        <pc:cxnChg chg="add mod">
          <ac:chgData name="게스트 사용자" userId="S::urn:spo:anon#450a863acbff3357c81b8ac9149e1e6ad7462f4e6879a013971f7ad271da39ab::" providerId="AD" clId="Web-{39895C46-0BB1-4340-9F2D-6111F66617E2}" dt="2023-03-06T16:39:54.400" v="571" actId="14100"/>
          <ac:cxnSpMkLst>
            <pc:docMk/>
            <pc:sldMk cId="3720974272" sldId="288"/>
            <ac:cxnSpMk id="14" creationId="{2EFCF263-0C0A-A71B-86A6-44F5DADB518E}"/>
          </ac:cxnSpMkLst>
        </pc:cxnChg>
      </pc:sldChg>
      <pc:sldChg chg="delSp modSp add replId">
        <pc:chgData name="게스트 사용자" userId="S::urn:spo:anon#450a863acbff3357c81b8ac9149e1e6ad7462f4e6879a013971f7ad271da39ab::" providerId="AD" clId="Web-{39895C46-0BB1-4340-9F2D-6111F66617E2}" dt="2023-03-06T16:43:04.919" v="592"/>
        <pc:sldMkLst>
          <pc:docMk/>
          <pc:sldMk cId="72689178" sldId="289"/>
        </pc:sldMkLst>
        <pc:spChg chg="del">
          <ac:chgData name="게스트 사용자" userId="S::urn:spo:anon#450a863acbff3357c81b8ac9149e1e6ad7462f4e6879a013971f7ad271da39ab::" providerId="AD" clId="Web-{39895C46-0BB1-4340-9F2D-6111F66617E2}" dt="2023-03-06T16:43:04.919" v="592"/>
          <ac:spMkLst>
            <pc:docMk/>
            <pc:sldMk cId="72689178" sldId="289"/>
            <ac:spMk id="4" creationId="{F7BE2F93-C9F6-C933-5DDF-DD1E7E4ACBD0}"/>
          </ac:spMkLst>
        </pc:spChg>
        <pc:picChg chg="del mod">
          <ac:chgData name="게스트 사용자" userId="S::urn:spo:anon#450a863acbff3357c81b8ac9149e1e6ad7462f4e6879a013971f7ad271da39ab::" providerId="AD" clId="Web-{39895C46-0BB1-4340-9F2D-6111F66617E2}" dt="2023-03-06T16:43:03.325" v="591"/>
          <ac:picMkLst>
            <pc:docMk/>
            <pc:sldMk cId="72689178" sldId="289"/>
            <ac:picMk id="6" creationId="{8FFFED98-66D3-ED73-F470-85A3C4ACEB06}"/>
          </ac:picMkLst>
        </pc:picChg>
      </pc:sldChg>
      <pc:sldChg chg="addSp delSp modSp">
        <pc:chgData name="게스트 사용자" userId="S::urn:spo:anon#450a863acbff3357c81b8ac9149e1e6ad7462f4e6879a013971f7ad271da39ab::" providerId="AD" clId="Web-{39895C46-0BB1-4340-9F2D-6111F66617E2}" dt="2023-03-06T16:49:12.478" v="712" actId="1076"/>
        <pc:sldMkLst>
          <pc:docMk/>
          <pc:sldMk cId="2816409902" sldId="290"/>
        </pc:sldMkLst>
        <pc:spChg chg="mod">
          <ac:chgData name="게스트 사용자" userId="S::urn:spo:anon#450a863acbff3357c81b8ac9149e1e6ad7462f4e6879a013971f7ad271da39ab::" providerId="AD" clId="Web-{39895C46-0BB1-4340-9F2D-6111F66617E2}" dt="2023-03-06T16:45:30.738" v="646" actId="1076"/>
          <ac:spMkLst>
            <pc:docMk/>
            <pc:sldMk cId="2816409902" sldId="290"/>
            <ac:spMk id="2" creationId="{BFB98018-F9E6-DF06-C3BB-E57A890A0FE7}"/>
          </ac:spMkLst>
        </pc:spChg>
        <pc:spChg chg="del">
          <ac:chgData name="게스트 사용자" userId="S::urn:spo:anon#450a863acbff3357c81b8ac9149e1e6ad7462f4e6879a013971f7ad271da39ab::" providerId="AD" clId="Web-{39895C46-0BB1-4340-9F2D-6111F66617E2}" dt="2023-03-06T16:44:00.346" v="595"/>
          <ac:spMkLst>
            <pc:docMk/>
            <pc:sldMk cId="2816409902" sldId="290"/>
            <ac:spMk id="3" creationId="{6192B108-0D4E-E53D-7A52-0C4960596E85}"/>
          </ac:spMkLst>
        </pc:spChg>
        <pc:spChg chg="del">
          <ac:chgData name="게스트 사용자" userId="S::urn:spo:anon#450a863acbff3357c81b8ac9149e1e6ad7462f4e6879a013971f7ad271da39ab::" providerId="AD" clId="Web-{39895C46-0BB1-4340-9F2D-6111F66617E2}" dt="2023-03-06T16:44:00.346" v="594"/>
          <ac:spMkLst>
            <pc:docMk/>
            <pc:sldMk cId="2816409902" sldId="290"/>
            <ac:spMk id="4" creationId="{F7BE2F93-C9F6-C933-5DDF-DD1E7E4ACBD0}"/>
          </ac:spMkLst>
        </pc:spChg>
        <pc:spChg chg="add del mod">
          <ac:chgData name="게스트 사용자" userId="S::urn:spo:anon#450a863acbff3357c81b8ac9149e1e6ad7462f4e6879a013971f7ad271da39ab::" providerId="AD" clId="Web-{39895C46-0BB1-4340-9F2D-6111F66617E2}" dt="2023-03-06T16:45:21.785" v="642"/>
          <ac:spMkLst>
            <pc:docMk/>
            <pc:sldMk cId="2816409902" sldId="290"/>
            <ac:spMk id="16" creationId="{0B3965B9-3E9F-3EF1-B21E-D3C5C6870E1A}"/>
          </ac:spMkLst>
        </pc:spChg>
        <pc:spChg chg="add del mod">
          <ac:chgData name="게스트 사용자" userId="S::urn:spo:anon#450a863acbff3357c81b8ac9149e1e6ad7462f4e6879a013971f7ad271da39ab::" providerId="AD" clId="Web-{39895C46-0BB1-4340-9F2D-6111F66617E2}" dt="2023-03-06T16:45:20.957" v="641"/>
          <ac:spMkLst>
            <pc:docMk/>
            <pc:sldMk cId="2816409902" sldId="290"/>
            <ac:spMk id="18" creationId="{66BC6A7E-3F24-AE05-B294-B5F44472F8B9}"/>
          </ac:spMkLst>
        </pc:spChg>
        <pc:spChg chg="add del mod">
          <ac:chgData name="게스트 사용자" userId="S::urn:spo:anon#450a863acbff3357c81b8ac9149e1e6ad7462f4e6879a013971f7ad271da39ab::" providerId="AD" clId="Web-{39895C46-0BB1-4340-9F2D-6111F66617E2}" dt="2023-03-06T16:46:25.052" v="669"/>
          <ac:spMkLst>
            <pc:docMk/>
            <pc:sldMk cId="2816409902" sldId="290"/>
            <ac:spMk id="25" creationId="{90A38E86-517B-9CC3-D8E9-E2A7CAEE6E08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49:12.478" v="712" actId="1076"/>
          <ac:spMkLst>
            <pc:docMk/>
            <pc:sldMk cId="2816409902" sldId="290"/>
            <ac:spMk id="27" creationId="{BB9D7589-E55C-71EF-8275-8258D46DBA06}"/>
          </ac:spMkLst>
        </pc:spChg>
        <pc:spChg chg="add mod">
          <ac:chgData name="게스트 사용자" userId="S::urn:spo:anon#450a863acbff3357c81b8ac9149e1e6ad7462f4e6879a013971f7ad271da39ab::" providerId="AD" clId="Web-{39895C46-0BB1-4340-9F2D-6111F66617E2}" dt="2023-03-06T16:49:12.478" v="711" actId="1076"/>
          <ac:spMkLst>
            <pc:docMk/>
            <pc:sldMk cId="2816409902" sldId="290"/>
            <ac:spMk id="28" creationId="{CB0D6EE0-8834-0E71-9E1D-8181E4BAA086}"/>
          </ac:spMkLst>
        </pc:spChg>
        <pc:picChg chg="add mod">
          <ac:chgData name="게스트 사용자" userId="S::urn:spo:anon#450a863acbff3357c81b8ac9149e1e6ad7462f4e6879a013971f7ad271da39ab::" providerId="AD" clId="Web-{39895C46-0BB1-4340-9F2D-6111F66617E2}" dt="2023-03-06T16:49:01.165" v="706" actId="1076"/>
          <ac:picMkLst>
            <pc:docMk/>
            <pc:sldMk cId="2816409902" sldId="290"/>
            <ac:picMk id="10" creationId="{339D2848-ADEE-9342-A18A-92308405BF85}"/>
          </ac:picMkLst>
        </pc:picChg>
        <pc:picChg chg="add mod">
          <ac:chgData name="게스트 사용자" userId="S::urn:spo:anon#450a863acbff3357c81b8ac9149e1e6ad7462f4e6879a013971f7ad271da39ab::" providerId="AD" clId="Web-{39895C46-0BB1-4340-9F2D-6111F66617E2}" dt="2023-03-06T16:48:54.430" v="705" actId="1076"/>
          <ac:picMkLst>
            <pc:docMk/>
            <pc:sldMk cId="2816409902" sldId="290"/>
            <ac:picMk id="12" creationId="{04F1CE28-880D-3D80-268B-C246E4556D49}"/>
          </ac:picMkLst>
        </pc:picChg>
        <pc:picChg chg="add mod">
          <ac:chgData name="게스트 사용자" userId="S::urn:spo:anon#450a863acbff3357c81b8ac9149e1e6ad7462f4e6879a013971f7ad271da39ab::" providerId="AD" clId="Web-{39895C46-0BB1-4340-9F2D-6111F66617E2}" dt="2023-03-06T16:48:47.055" v="703" actId="1076"/>
          <ac:picMkLst>
            <pc:docMk/>
            <pc:sldMk cId="2816409902" sldId="290"/>
            <ac:picMk id="14" creationId="{4F7F91BA-943E-15AF-50E4-2A42AE639666}"/>
          </ac:picMkLst>
        </pc:picChg>
        <pc:picChg chg="add mod">
          <ac:chgData name="게스트 사용자" userId="S::urn:spo:anon#450a863acbff3357c81b8ac9149e1e6ad7462f4e6879a013971f7ad271da39ab::" providerId="AD" clId="Web-{39895C46-0BB1-4340-9F2D-6111F66617E2}" dt="2023-03-06T16:49:12.462" v="708" actId="1076"/>
          <ac:picMkLst>
            <pc:docMk/>
            <pc:sldMk cId="2816409902" sldId="290"/>
            <ac:picMk id="20" creationId="{33ABF2E6-969E-FEDA-5277-52BC139F9899}"/>
          </ac:picMkLst>
        </pc:picChg>
        <pc:picChg chg="add mod">
          <ac:chgData name="게스트 사용자" userId="S::urn:spo:anon#450a863acbff3357c81b8ac9149e1e6ad7462f4e6879a013971f7ad271da39ab::" providerId="AD" clId="Web-{39895C46-0BB1-4340-9F2D-6111F66617E2}" dt="2023-03-06T16:49:12.462" v="709" actId="1076"/>
          <ac:picMkLst>
            <pc:docMk/>
            <pc:sldMk cId="2816409902" sldId="290"/>
            <ac:picMk id="22" creationId="{E4CA3995-34E0-4AD4-2751-FEDF2061DDB6}"/>
          </ac:picMkLst>
        </pc:picChg>
        <pc:picChg chg="add mod">
          <ac:chgData name="게스트 사용자" userId="S::urn:spo:anon#450a863acbff3357c81b8ac9149e1e6ad7462f4e6879a013971f7ad271da39ab::" providerId="AD" clId="Web-{39895C46-0BB1-4340-9F2D-6111F66617E2}" dt="2023-03-06T16:49:12.478" v="710" actId="1076"/>
          <ac:picMkLst>
            <pc:docMk/>
            <pc:sldMk cId="2816409902" sldId="290"/>
            <ac:picMk id="24" creationId="{D8AB45F9-EE77-B3A9-106A-C05F24F441BE}"/>
          </ac:picMkLst>
        </pc:picChg>
        <pc:picChg chg="add del mod">
          <ac:chgData name="게스트 사용자" userId="S::urn:spo:anon#450a863acbff3357c81b8ac9149e1e6ad7462f4e6879a013971f7ad271da39ab::" providerId="AD" clId="Web-{39895C46-0BB1-4340-9F2D-6111F66617E2}" dt="2023-03-06T16:46:09.552" v="663"/>
          <ac:picMkLst>
            <pc:docMk/>
            <pc:sldMk cId="2816409902" sldId="290"/>
            <ac:picMk id="26" creationId="{7C4152F9-A33C-8F6E-97F4-C8CB0F8883E1}"/>
          </ac:picMkLst>
        </pc:picChg>
      </pc:sldChg>
    </pc:docChg>
  </pc:docChgLst>
  <pc:docChgLst>
    <pc:chgData name="김태현" userId="755a2f47-4191-408d-8661-970e0bef0744" providerId="ADAL" clId="{4C1C89F5-5DAB-4651-BF4D-06DC3FCE1F3E}"/>
    <pc:docChg chg="undo custSel addSld delSld modSld sldOrd modMainMaster">
      <pc:chgData name="김태현" userId="755a2f47-4191-408d-8661-970e0bef0744" providerId="ADAL" clId="{4C1C89F5-5DAB-4651-BF4D-06DC3FCE1F3E}" dt="2023-03-07T11:31:16.277" v="14246" actId="1076"/>
      <pc:docMkLst>
        <pc:docMk/>
      </pc:docMkLst>
      <pc:sldChg chg="modSp new mod">
        <pc:chgData name="김태현" userId="755a2f47-4191-408d-8661-970e0bef0744" providerId="ADAL" clId="{4C1C89F5-5DAB-4651-BF4D-06DC3FCE1F3E}" dt="2023-03-06T16:01:00.532" v="1339" actId="27636"/>
        <pc:sldMkLst>
          <pc:docMk/>
          <pc:sldMk cId="1488613148" sldId="256"/>
        </pc:sldMkLst>
        <pc:spChg chg="mod">
          <ac:chgData name="김태현" userId="755a2f47-4191-408d-8661-970e0bef0744" providerId="ADAL" clId="{4C1C89F5-5DAB-4651-BF4D-06DC3FCE1F3E}" dt="2023-03-06T16:01:00.532" v="1339" actId="27636"/>
          <ac:spMkLst>
            <pc:docMk/>
            <pc:sldMk cId="1488613148" sldId="256"/>
            <ac:spMk id="2" creationId="{78E35DC0-4980-8078-BBAC-AB5535B42FFD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1488613148" sldId="256"/>
            <ac:spMk id="3" creationId="{924DB844-B38F-32C3-4DC3-2E1CF336F8BE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1488613148" sldId="256"/>
            <ac:spMk id="7" creationId="{72BBDF17-9DC6-4AFA-9EEE-EF437FDC8C9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1488613148" sldId="256"/>
            <ac:spMk id="8" creationId="{C366054E-3E42-4A83-4C6B-68445F43C21A}"/>
          </ac:spMkLst>
        </pc:spChg>
      </pc:sldChg>
      <pc:sldChg chg="addSp delSp modSp new mod">
        <pc:chgData name="김태현" userId="755a2f47-4191-408d-8661-970e0bef0744" providerId="ADAL" clId="{4C1C89F5-5DAB-4651-BF4D-06DC3FCE1F3E}" dt="2023-03-06T16:01:00.309" v="1338"/>
        <pc:sldMkLst>
          <pc:docMk/>
          <pc:sldMk cId="2928048335" sldId="257"/>
        </pc:sldMkLst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2928048335" sldId="257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2928048335" sldId="257"/>
            <ac:spMk id="3" creationId="{24B4B3C8-38AC-840C-DDC0-1644F71FB364}"/>
          </ac:spMkLst>
        </pc:spChg>
        <pc:spChg chg="add del mod">
          <ac:chgData name="김태현" userId="755a2f47-4191-408d-8661-970e0bef0744" providerId="ADAL" clId="{4C1C89F5-5DAB-4651-BF4D-06DC3FCE1F3E}" dt="2023-03-06T15:50:33.917" v="611"/>
          <ac:spMkLst>
            <pc:docMk/>
            <pc:sldMk cId="2928048335" sldId="257"/>
            <ac:spMk id="4" creationId="{17CCC4DF-1FEA-44FA-2918-C2D2709FFF6E}"/>
          </ac:spMkLst>
        </pc:spChg>
        <pc:spChg chg="add del mod">
          <ac:chgData name="김태현" userId="755a2f47-4191-408d-8661-970e0bef0744" providerId="ADAL" clId="{4C1C89F5-5DAB-4651-BF4D-06DC3FCE1F3E}" dt="2023-03-06T15:50:33.917" v="611"/>
          <ac:spMkLst>
            <pc:docMk/>
            <pc:sldMk cId="2928048335" sldId="257"/>
            <ac:spMk id="5" creationId="{3B71555D-39F5-5F8D-771A-ED7D592B6C1D}"/>
          </ac:spMkLst>
        </pc:spChg>
      </pc:sldChg>
      <pc:sldChg chg="modSp add mod">
        <pc:chgData name="김태현" userId="755a2f47-4191-408d-8661-970e0bef0744" providerId="ADAL" clId="{4C1C89F5-5DAB-4651-BF4D-06DC3FCE1F3E}" dt="2023-03-06T16:01:00.309" v="1338"/>
        <pc:sldMkLst>
          <pc:docMk/>
          <pc:sldMk cId="1973627983" sldId="258"/>
        </pc:sldMkLst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1973627983" sldId="258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1973627983" sldId="258"/>
            <ac:spMk id="3" creationId="{24B4B3C8-38AC-840C-DDC0-1644F71FB364}"/>
          </ac:spMkLst>
        </pc:spChg>
      </pc:sldChg>
      <pc:sldChg chg="addSp delSp modSp add mod">
        <pc:chgData name="김태현" userId="755a2f47-4191-408d-8661-970e0bef0744" providerId="ADAL" clId="{4C1C89F5-5DAB-4651-BF4D-06DC3FCE1F3E}" dt="2023-03-06T16:16:15.190" v="2875" actId="20577"/>
        <pc:sldMkLst>
          <pc:docMk/>
          <pc:sldMk cId="182619136" sldId="259"/>
        </pc:sldMkLst>
        <pc:spChg chg="mod">
          <ac:chgData name="김태현" userId="755a2f47-4191-408d-8661-970e0bef0744" providerId="ADAL" clId="{4C1C89F5-5DAB-4651-BF4D-06DC3FCE1F3E}" dt="2023-03-06T16:01:22.273" v="1350" actId="1076"/>
          <ac:spMkLst>
            <pc:docMk/>
            <pc:sldMk cId="182619136" sldId="259"/>
            <ac:spMk id="2" creationId="{BFB98018-F9E6-DF06-C3BB-E57A890A0FE7}"/>
          </ac:spMkLst>
        </pc:spChg>
        <pc:spChg chg="del mod">
          <ac:chgData name="김태현" userId="755a2f47-4191-408d-8661-970e0bef0744" providerId="ADAL" clId="{4C1C89F5-5DAB-4651-BF4D-06DC3FCE1F3E}" dt="2023-03-06T16:05:07.477" v="1658" actId="478"/>
          <ac:spMkLst>
            <pc:docMk/>
            <pc:sldMk cId="182619136" sldId="259"/>
            <ac:spMk id="3" creationId="{24B4B3C8-38AC-840C-DDC0-1644F71FB364}"/>
          </ac:spMkLst>
        </pc:spChg>
        <pc:spChg chg="add del mod">
          <ac:chgData name="김태현" userId="755a2f47-4191-408d-8661-970e0bef0744" providerId="ADAL" clId="{4C1C89F5-5DAB-4651-BF4D-06DC3FCE1F3E}" dt="2023-03-06T16:05:06.153" v="1657" actId="478"/>
          <ac:spMkLst>
            <pc:docMk/>
            <pc:sldMk cId="182619136" sldId="259"/>
            <ac:spMk id="4" creationId="{3CF3874B-EECB-8DC9-E614-303EE116987E}"/>
          </ac:spMkLst>
        </pc:spChg>
        <pc:spChg chg="add mod">
          <ac:chgData name="김태현" userId="755a2f47-4191-408d-8661-970e0bef0744" providerId="ADAL" clId="{4C1C89F5-5DAB-4651-BF4D-06DC3FCE1F3E}" dt="2023-03-06T16:07:07.818" v="1863" actId="404"/>
          <ac:spMkLst>
            <pc:docMk/>
            <pc:sldMk cId="182619136" sldId="259"/>
            <ac:spMk id="7" creationId="{5BD273FA-7475-3FBE-3E16-916D5E100496}"/>
          </ac:spMkLst>
        </pc:spChg>
        <pc:spChg chg="add mod">
          <ac:chgData name="김태현" userId="755a2f47-4191-408d-8661-970e0bef0744" providerId="ADAL" clId="{4C1C89F5-5DAB-4651-BF4D-06DC3FCE1F3E}" dt="2023-03-06T16:07:25.598" v="1865" actId="207"/>
          <ac:spMkLst>
            <pc:docMk/>
            <pc:sldMk cId="182619136" sldId="259"/>
            <ac:spMk id="8" creationId="{B6381089-BDB9-EE8B-F31B-7E8D53B47E30}"/>
          </ac:spMkLst>
        </pc:spChg>
        <pc:spChg chg="add mod">
          <ac:chgData name="김태현" userId="755a2f47-4191-408d-8661-970e0bef0744" providerId="ADAL" clId="{4C1C89F5-5DAB-4651-BF4D-06DC3FCE1F3E}" dt="2023-03-06T16:07:37.914" v="1870" actId="14100"/>
          <ac:spMkLst>
            <pc:docMk/>
            <pc:sldMk cId="182619136" sldId="259"/>
            <ac:spMk id="9" creationId="{CC2CDFC9-2D88-1BF0-97A4-0DEDD216F92B}"/>
          </ac:spMkLst>
        </pc:spChg>
        <pc:spChg chg="add mod">
          <ac:chgData name="김태현" userId="755a2f47-4191-408d-8661-970e0bef0744" providerId="ADAL" clId="{4C1C89F5-5DAB-4651-BF4D-06DC3FCE1F3E}" dt="2023-03-06T16:07:46.509" v="1874" actId="1076"/>
          <ac:spMkLst>
            <pc:docMk/>
            <pc:sldMk cId="182619136" sldId="259"/>
            <ac:spMk id="10" creationId="{A0FF2C74-2260-C17A-4944-F2E1ABA8A313}"/>
          </ac:spMkLst>
        </pc:spChg>
        <pc:spChg chg="add del mod">
          <ac:chgData name="김태현" userId="755a2f47-4191-408d-8661-970e0bef0744" providerId="ADAL" clId="{4C1C89F5-5DAB-4651-BF4D-06DC3FCE1F3E}" dt="2023-03-06T16:07:59.179" v="1877" actId="478"/>
          <ac:spMkLst>
            <pc:docMk/>
            <pc:sldMk cId="182619136" sldId="259"/>
            <ac:spMk id="11" creationId="{8355C606-AB48-2A29-028A-DEBCE673D3E5}"/>
          </ac:spMkLst>
        </pc:spChg>
        <pc:spChg chg="add mod">
          <ac:chgData name="김태현" userId="755a2f47-4191-408d-8661-970e0bef0744" providerId="ADAL" clId="{4C1C89F5-5DAB-4651-BF4D-06DC3FCE1F3E}" dt="2023-03-06T16:16:15.190" v="2875" actId="20577"/>
          <ac:spMkLst>
            <pc:docMk/>
            <pc:sldMk cId="182619136" sldId="259"/>
            <ac:spMk id="12" creationId="{6FEC87C7-9046-4ACA-9D13-9337B87AE501}"/>
          </ac:spMkLst>
        </pc:spChg>
        <pc:spChg chg="add del mod">
          <ac:chgData name="김태현" userId="755a2f47-4191-408d-8661-970e0bef0744" providerId="ADAL" clId="{4C1C89F5-5DAB-4651-BF4D-06DC3FCE1F3E}" dt="2023-03-06T16:10:16.971" v="2097" actId="478"/>
          <ac:spMkLst>
            <pc:docMk/>
            <pc:sldMk cId="182619136" sldId="259"/>
            <ac:spMk id="13" creationId="{BBE1A513-A6D7-2B46-9F23-741BF0222BFA}"/>
          </ac:spMkLst>
        </pc:spChg>
        <pc:picChg chg="add mod">
          <ac:chgData name="김태현" userId="755a2f47-4191-408d-8661-970e0bef0744" providerId="ADAL" clId="{4C1C89F5-5DAB-4651-BF4D-06DC3FCE1F3E}" dt="2023-03-06T16:07:29.996" v="1868" actId="1076"/>
          <ac:picMkLst>
            <pc:docMk/>
            <pc:sldMk cId="182619136" sldId="259"/>
            <ac:picMk id="6" creationId="{E3319FFF-C660-AD7F-9865-A31E64731DC2}"/>
          </ac:picMkLst>
        </pc:picChg>
      </pc:sldChg>
      <pc:sldChg chg="addSp delSp modSp add mod">
        <pc:chgData name="김태현" userId="755a2f47-4191-408d-8661-970e0bef0744" providerId="ADAL" clId="{4C1C89F5-5DAB-4651-BF4D-06DC3FCE1F3E}" dt="2023-03-06T16:41:51.118" v="4230" actId="21"/>
        <pc:sldMkLst>
          <pc:docMk/>
          <pc:sldMk cId="1498939345" sldId="260"/>
        </pc:sldMkLst>
        <pc:spChg chg="mod">
          <ac:chgData name="김태현" userId="755a2f47-4191-408d-8661-970e0bef0744" providerId="ADAL" clId="{4C1C89F5-5DAB-4651-BF4D-06DC3FCE1F3E}" dt="2023-03-06T16:01:17.632" v="1349" actId="1076"/>
          <ac:spMkLst>
            <pc:docMk/>
            <pc:sldMk cId="1498939345" sldId="260"/>
            <ac:spMk id="2" creationId="{BFB98018-F9E6-DF06-C3BB-E57A890A0FE7}"/>
          </ac:spMkLst>
        </pc:spChg>
        <pc:spChg chg="add del mod">
          <ac:chgData name="김태현" userId="755a2f47-4191-408d-8661-970e0bef0744" providerId="ADAL" clId="{4C1C89F5-5DAB-4651-BF4D-06DC3FCE1F3E}" dt="2023-03-06T16:35:57.860" v="4183" actId="20577"/>
          <ac:spMkLst>
            <pc:docMk/>
            <pc:sldMk cId="1498939345" sldId="260"/>
            <ac:spMk id="3" creationId="{24B4B3C8-38AC-840C-DDC0-1644F71FB364}"/>
          </ac:spMkLst>
        </pc:spChg>
        <pc:picChg chg="add del mod ord">
          <ac:chgData name="김태현" userId="755a2f47-4191-408d-8661-970e0bef0744" providerId="ADAL" clId="{4C1C89F5-5DAB-4651-BF4D-06DC3FCE1F3E}" dt="2023-03-06T16:28:48.821" v="3333" actId="22"/>
          <ac:picMkLst>
            <pc:docMk/>
            <pc:sldMk cId="1498939345" sldId="260"/>
            <ac:picMk id="5" creationId="{F0C1C297-CB45-BBB6-766A-815514E9F6BB}"/>
          </ac:picMkLst>
        </pc:picChg>
        <pc:picChg chg="add del mod">
          <ac:chgData name="김태현" userId="755a2f47-4191-408d-8661-970e0bef0744" providerId="ADAL" clId="{4C1C89F5-5DAB-4651-BF4D-06DC3FCE1F3E}" dt="2023-03-06T16:33:28.952" v="3890" actId="478"/>
          <ac:picMkLst>
            <pc:docMk/>
            <pc:sldMk cId="1498939345" sldId="260"/>
            <ac:picMk id="7" creationId="{80F38695-CD89-1C59-8660-0F47586C1E89}"/>
          </ac:picMkLst>
        </pc:picChg>
        <pc:picChg chg="add del mod">
          <ac:chgData name="김태현" userId="755a2f47-4191-408d-8661-970e0bef0744" providerId="ADAL" clId="{4C1C89F5-5DAB-4651-BF4D-06DC3FCE1F3E}" dt="2023-03-06T16:41:30.150" v="4223" actId="21"/>
          <ac:picMkLst>
            <pc:docMk/>
            <pc:sldMk cId="1498939345" sldId="260"/>
            <ac:picMk id="9" creationId="{64F96308-3FBD-F356-B6FA-1CB401DA5E3D}"/>
          </ac:picMkLst>
        </pc:picChg>
        <pc:picChg chg="add del mod">
          <ac:chgData name="김태현" userId="755a2f47-4191-408d-8661-970e0bef0744" providerId="ADAL" clId="{4C1C89F5-5DAB-4651-BF4D-06DC3FCE1F3E}" dt="2023-03-06T16:41:51.118" v="4230" actId="21"/>
          <ac:picMkLst>
            <pc:docMk/>
            <pc:sldMk cId="1498939345" sldId="260"/>
            <ac:picMk id="10" creationId="{9D59212E-3F95-3B2D-FA19-689E866F57C6}"/>
          </ac:picMkLst>
        </pc:picChg>
      </pc:sldChg>
      <pc:sldChg chg="modSp add mod">
        <pc:chgData name="김태현" userId="755a2f47-4191-408d-8661-970e0bef0744" providerId="ADAL" clId="{4C1C89F5-5DAB-4651-BF4D-06DC3FCE1F3E}" dt="2023-03-06T16:01:27.581" v="1352" actId="14100"/>
        <pc:sldMkLst>
          <pc:docMk/>
          <pc:sldMk cId="2788289378" sldId="261"/>
        </pc:sldMkLst>
        <pc:spChg chg="mod">
          <ac:chgData name="김태현" userId="755a2f47-4191-408d-8661-970e0bef0744" providerId="ADAL" clId="{4C1C89F5-5DAB-4651-BF4D-06DC3FCE1F3E}" dt="2023-03-06T16:01:27.581" v="1352" actId="14100"/>
          <ac:spMkLst>
            <pc:docMk/>
            <pc:sldMk cId="2788289378" sldId="261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2788289378" sldId="261"/>
            <ac:spMk id="3" creationId="{24B4B3C8-38AC-840C-DDC0-1644F71FB364}"/>
          </ac:spMkLst>
        </pc:spChg>
      </pc:sldChg>
      <pc:sldChg chg="modSp add mod">
        <pc:chgData name="김태현" userId="755a2f47-4191-408d-8661-970e0bef0744" providerId="ADAL" clId="{4C1C89F5-5DAB-4651-BF4D-06DC3FCE1F3E}" dt="2023-03-06T16:01:30.604" v="1353" actId="1076"/>
        <pc:sldMkLst>
          <pc:docMk/>
          <pc:sldMk cId="76199308" sldId="262"/>
        </pc:sldMkLst>
        <pc:spChg chg="mod">
          <ac:chgData name="김태현" userId="755a2f47-4191-408d-8661-970e0bef0744" providerId="ADAL" clId="{4C1C89F5-5DAB-4651-BF4D-06DC3FCE1F3E}" dt="2023-03-06T16:01:30.604" v="1353" actId="1076"/>
          <ac:spMkLst>
            <pc:docMk/>
            <pc:sldMk cId="76199308" sldId="262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76199308" sldId="262"/>
            <ac:spMk id="3" creationId="{24B4B3C8-38AC-840C-DDC0-1644F71FB364}"/>
          </ac:spMkLst>
        </pc:spChg>
      </pc:sldChg>
      <pc:sldChg chg="modSp add mod">
        <pc:chgData name="김태현" userId="755a2f47-4191-408d-8661-970e0bef0744" providerId="ADAL" clId="{4C1C89F5-5DAB-4651-BF4D-06DC3FCE1F3E}" dt="2023-03-06T16:01:33.578" v="1354" actId="1076"/>
        <pc:sldMkLst>
          <pc:docMk/>
          <pc:sldMk cId="3656015377" sldId="263"/>
        </pc:sldMkLst>
        <pc:spChg chg="mod">
          <ac:chgData name="김태현" userId="755a2f47-4191-408d-8661-970e0bef0744" providerId="ADAL" clId="{4C1C89F5-5DAB-4651-BF4D-06DC3FCE1F3E}" dt="2023-03-06T16:01:33.578" v="1354" actId="1076"/>
          <ac:spMkLst>
            <pc:docMk/>
            <pc:sldMk cId="3656015377" sldId="263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3656015377" sldId="263"/>
            <ac:spMk id="3" creationId="{24B4B3C8-38AC-840C-DDC0-1644F71FB364}"/>
          </ac:spMkLst>
        </pc:spChg>
      </pc:sldChg>
      <pc:sldChg chg="modSp add mod">
        <pc:chgData name="김태현" userId="755a2f47-4191-408d-8661-970e0bef0744" providerId="ADAL" clId="{4C1C89F5-5DAB-4651-BF4D-06DC3FCE1F3E}" dt="2023-03-06T16:01:36.451" v="1355" actId="1076"/>
        <pc:sldMkLst>
          <pc:docMk/>
          <pc:sldMk cId="3256066832" sldId="264"/>
        </pc:sldMkLst>
        <pc:spChg chg="mod">
          <ac:chgData name="김태현" userId="755a2f47-4191-408d-8661-970e0bef0744" providerId="ADAL" clId="{4C1C89F5-5DAB-4651-BF4D-06DC3FCE1F3E}" dt="2023-03-06T16:01:36.451" v="1355" actId="1076"/>
          <ac:spMkLst>
            <pc:docMk/>
            <pc:sldMk cId="3256066832" sldId="264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3256066832" sldId="264"/>
            <ac:spMk id="3" creationId="{24B4B3C8-38AC-840C-DDC0-1644F71FB364}"/>
          </ac:spMkLst>
        </pc:spChg>
      </pc:sldChg>
      <pc:sldChg chg="addSp delSp modSp add mod">
        <pc:chgData name="김태현" userId="755a2f47-4191-408d-8661-970e0bef0744" providerId="ADAL" clId="{4C1C89F5-5DAB-4651-BF4D-06DC3FCE1F3E}" dt="2023-03-06T16:01:42.238" v="1357" actId="1076"/>
        <pc:sldMkLst>
          <pc:docMk/>
          <pc:sldMk cId="669524682" sldId="265"/>
        </pc:sldMkLst>
        <pc:spChg chg="mod">
          <ac:chgData name="김태현" userId="755a2f47-4191-408d-8661-970e0bef0744" providerId="ADAL" clId="{4C1C89F5-5DAB-4651-BF4D-06DC3FCE1F3E}" dt="2023-03-06T16:01:42.238" v="1357" actId="1076"/>
          <ac:spMkLst>
            <pc:docMk/>
            <pc:sldMk cId="669524682" sldId="265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669524682" sldId="265"/>
            <ac:spMk id="3" creationId="{24B4B3C8-38AC-840C-DDC0-1644F71FB364}"/>
          </ac:spMkLst>
        </pc:spChg>
        <pc:spChg chg="add del">
          <ac:chgData name="김태현" userId="755a2f47-4191-408d-8661-970e0bef0744" providerId="ADAL" clId="{4C1C89F5-5DAB-4651-BF4D-06DC3FCE1F3E}" dt="2023-03-06T15:53:07.763" v="810" actId="22"/>
          <ac:spMkLst>
            <pc:docMk/>
            <pc:sldMk cId="669524682" sldId="265"/>
            <ac:spMk id="5" creationId="{67BB6B67-64D2-2FBC-BE9D-B83CEEC5158C}"/>
          </ac:spMkLst>
        </pc:spChg>
      </pc:sldChg>
      <pc:sldChg chg="modSp add mod">
        <pc:chgData name="김태현" userId="755a2f47-4191-408d-8661-970e0bef0744" providerId="ADAL" clId="{4C1C89F5-5DAB-4651-BF4D-06DC3FCE1F3E}" dt="2023-03-06T16:01:45.442" v="1358" actId="1076"/>
        <pc:sldMkLst>
          <pc:docMk/>
          <pc:sldMk cId="2982895966" sldId="266"/>
        </pc:sldMkLst>
        <pc:spChg chg="mod">
          <ac:chgData name="김태현" userId="755a2f47-4191-408d-8661-970e0bef0744" providerId="ADAL" clId="{4C1C89F5-5DAB-4651-BF4D-06DC3FCE1F3E}" dt="2023-03-06T16:01:45.442" v="1358" actId="1076"/>
          <ac:spMkLst>
            <pc:docMk/>
            <pc:sldMk cId="2982895966" sldId="266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2982895966" sldId="266"/>
            <ac:spMk id="3" creationId="{24B4B3C8-38AC-840C-DDC0-1644F71FB364}"/>
          </ac:spMkLst>
        </pc:spChg>
      </pc:sldChg>
      <pc:sldChg chg="modSp add mod">
        <pc:chgData name="김태현" userId="755a2f47-4191-408d-8661-970e0bef0744" providerId="ADAL" clId="{4C1C89F5-5DAB-4651-BF4D-06DC3FCE1F3E}" dt="2023-03-06T16:01:48.361" v="1359" actId="1076"/>
        <pc:sldMkLst>
          <pc:docMk/>
          <pc:sldMk cId="3432464700" sldId="267"/>
        </pc:sldMkLst>
        <pc:spChg chg="mod">
          <ac:chgData name="김태현" userId="755a2f47-4191-408d-8661-970e0bef0744" providerId="ADAL" clId="{4C1C89F5-5DAB-4651-BF4D-06DC3FCE1F3E}" dt="2023-03-06T16:01:48.361" v="1359" actId="1076"/>
          <ac:spMkLst>
            <pc:docMk/>
            <pc:sldMk cId="3432464700" sldId="267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3432464700" sldId="267"/>
            <ac:spMk id="3" creationId="{24B4B3C8-38AC-840C-DDC0-1644F71FB364}"/>
          </ac:spMkLst>
        </pc:spChg>
      </pc:sldChg>
      <pc:sldChg chg="modSp add mod">
        <pc:chgData name="김태현" userId="755a2f47-4191-408d-8661-970e0bef0744" providerId="ADAL" clId="{4C1C89F5-5DAB-4651-BF4D-06DC3FCE1F3E}" dt="2023-03-06T16:01:51.628" v="1360" actId="1076"/>
        <pc:sldMkLst>
          <pc:docMk/>
          <pc:sldMk cId="1412233416" sldId="268"/>
        </pc:sldMkLst>
        <pc:spChg chg="mod">
          <ac:chgData name="김태현" userId="755a2f47-4191-408d-8661-970e0bef0744" providerId="ADAL" clId="{4C1C89F5-5DAB-4651-BF4D-06DC3FCE1F3E}" dt="2023-03-06T16:01:51.628" v="1360" actId="1076"/>
          <ac:spMkLst>
            <pc:docMk/>
            <pc:sldMk cId="1412233416" sldId="268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1412233416" sldId="268"/>
            <ac:spMk id="3" creationId="{24B4B3C8-38AC-840C-DDC0-1644F71FB364}"/>
          </ac:spMkLst>
        </pc:spChg>
      </pc:sldChg>
      <pc:sldChg chg="modSp add mod">
        <pc:chgData name="김태현" userId="755a2f47-4191-408d-8661-970e0bef0744" providerId="ADAL" clId="{4C1C89F5-5DAB-4651-BF4D-06DC3FCE1F3E}" dt="2023-03-06T16:01:57.904" v="1361" actId="1076"/>
        <pc:sldMkLst>
          <pc:docMk/>
          <pc:sldMk cId="2919243399" sldId="269"/>
        </pc:sldMkLst>
        <pc:spChg chg="mod">
          <ac:chgData name="김태현" userId="755a2f47-4191-408d-8661-970e0bef0744" providerId="ADAL" clId="{4C1C89F5-5DAB-4651-BF4D-06DC3FCE1F3E}" dt="2023-03-06T16:01:57.904" v="1361" actId="1076"/>
          <ac:spMkLst>
            <pc:docMk/>
            <pc:sldMk cId="2919243399" sldId="269"/>
            <ac:spMk id="2" creationId="{BFB98018-F9E6-DF06-C3BB-E57A890A0FE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k cId="2919243399" sldId="269"/>
            <ac:spMk id="3" creationId="{24B4B3C8-38AC-840C-DDC0-1644F71FB364}"/>
          </ac:spMkLst>
        </pc:spChg>
      </pc:sldChg>
      <pc:sldChg chg="addSp delSp modSp add mod ord">
        <pc:chgData name="김태현" userId="755a2f47-4191-408d-8661-970e0bef0744" providerId="ADAL" clId="{4C1C89F5-5DAB-4651-BF4D-06DC3FCE1F3E}" dt="2023-03-06T16:03:01.434" v="1488"/>
        <pc:sldMkLst>
          <pc:docMk/>
          <pc:sldMk cId="3318920035" sldId="270"/>
        </pc:sldMkLst>
        <pc:spChg chg="add del">
          <ac:chgData name="김태현" userId="755a2f47-4191-408d-8661-970e0bef0744" providerId="ADAL" clId="{4C1C89F5-5DAB-4651-BF4D-06DC3FCE1F3E}" dt="2023-03-06T15:54:18.541" v="831" actId="478"/>
          <ac:spMkLst>
            <pc:docMk/>
            <pc:sldMk cId="3318920035" sldId="270"/>
            <ac:spMk id="2" creationId="{BFB98018-F9E6-DF06-C3BB-E57A890A0FE7}"/>
          </ac:spMkLst>
        </pc:spChg>
        <pc:spChg chg="del mod">
          <ac:chgData name="김태현" userId="755a2f47-4191-408d-8661-970e0bef0744" providerId="ADAL" clId="{4C1C89F5-5DAB-4651-BF4D-06DC3FCE1F3E}" dt="2023-03-06T15:55:29.289" v="1155" actId="478"/>
          <ac:spMkLst>
            <pc:docMk/>
            <pc:sldMk cId="3318920035" sldId="270"/>
            <ac:spMk id="3" creationId="{24B4B3C8-38AC-840C-DDC0-1644F71FB364}"/>
          </ac:spMkLst>
        </pc:spChg>
        <pc:spChg chg="add del mod">
          <ac:chgData name="김태현" userId="755a2f47-4191-408d-8661-970e0bef0744" providerId="ADAL" clId="{4C1C89F5-5DAB-4651-BF4D-06DC3FCE1F3E}" dt="2023-03-06T15:54:16.457" v="830" actId="478"/>
          <ac:spMkLst>
            <pc:docMk/>
            <pc:sldMk cId="3318920035" sldId="270"/>
            <ac:spMk id="5" creationId="{A1402F12-DDF2-30A4-41F6-D35604769350}"/>
          </ac:spMkLst>
        </pc:spChg>
        <pc:spChg chg="add mod">
          <ac:chgData name="김태현" userId="755a2f47-4191-408d-8661-970e0bef0744" providerId="ADAL" clId="{4C1C89F5-5DAB-4651-BF4D-06DC3FCE1F3E}" dt="2023-03-06T16:01:00.309" v="1338"/>
          <ac:spMkLst>
            <pc:docMk/>
            <pc:sldMk cId="3318920035" sldId="270"/>
            <ac:spMk id="7" creationId="{7EFEB80D-3337-E8F0-8702-8C23201DED6E}"/>
          </ac:spMkLst>
        </pc:spChg>
        <pc:spChg chg="add mod">
          <ac:chgData name="김태현" userId="755a2f47-4191-408d-8661-970e0bef0744" providerId="ADAL" clId="{4C1C89F5-5DAB-4651-BF4D-06DC3FCE1F3E}" dt="2023-03-06T16:01:00.309" v="1338"/>
          <ac:spMkLst>
            <pc:docMk/>
            <pc:sldMk cId="3318920035" sldId="270"/>
            <ac:spMk id="8" creationId="{05DE7061-B1F2-8547-9D1C-BE21CBF2FEC2}"/>
          </ac:spMkLst>
        </pc:spChg>
        <pc:spChg chg="add del mod">
          <ac:chgData name="김태현" userId="755a2f47-4191-408d-8661-970e0bef0744" providerId="ADAL" clId="{4C1C89F5-5DAB-4651-BF4D-06DC3FCE1F3E}" dt="2023-03-06T15:55:31.429" v="1156" actId="478"/>
          <ac:spMkLst>
            <pc:docMk/>
            <pc:sldMk cId="3318920035" sldId="270"/>
            <ac:spMk id="10" creationId="{9BA0E85C-4048-CA7A-5CC7-39B8E5B2D0DE}"/>
          </ac:spMkLst>
        </pc:spChg>
      </pc:sldChg>
      <pc:sldChg chg="delSp modSp add mod">
        <pc:chgData name="김태현" userId="755a2f47-4191-408d-8661-970e0bef0744" providerId="ADAL" clId="{4C1C89F5-5DAB-4651-BF4D-06DC3FCE1F3E}" dt="2023-03-07T08:52:26.229" v="10030" actId="20577"/>
        <pc:sldMkLst>
          <pc:docMk/>
          <pc:sldMk cId="3118547225" sldId="271"/>
        </pc:sldMkLst>
        <pc:spChg chg="mod">
          <ac:chgData name="김태현" userId="755a2f47-4191-408d-8661-970e0bef0744" providerId="ADAL" clId="{4C1C89F5-5DAB-4651-BF4D-06DC3FCE1F3E}" dt="2023-03-07T08:52:26.229" v="10030" actId="20577"/>
          <ac:spMkLst>
            <pc:docMk/>
            <pc:sldMk cId="3118547225" sldId="271"/>
            <ac:spMk id="7" creationId="{7EFEB80D-3337-E8F0-8702-8C23201DED6E}"/>
          </ac:spMkLst>
        </pc:spChg>
        <pc:spChg chg="del mod">
          <ac:chgData name="김태현" userId="755a2f47-4191-408d-8661-970e0bef0744" providerId="ADAL" clId="{4C1C89F5-5DAB-4651-BF4D-06DC3FCE1F3E}" dt="2023-03-06T16:00:21.781" v="1328" actId="478"/>
          <ac:spMkLst>
            <pc:docMk/>
            <pc:sldMk cId="3118547225" sldId="271"/>
            <ac:spMk id="8" creationId="{05DE7061-B1F2-8547-9D1C-BE21CBF2FEC2}"/>
          </ac:spMkLst>
        </pc:spChg>
      </pc:sldChg>
      <pc:sldChg chg="modSp mod">
        <pc:chgData name="김태현" userId="755a2f47-4191-408d-8661-970e0bef0744" providerId="ADAL" clId="{4C1C89F5-5DAB-4651-BF4D-06DC3FCE1F3E}" dt="2023-03-06T16:30:16.022" v="3412" actId="20577"/>
        <pc:sldMkLst>
          <pc:docMk/>
          <pc:sldMk cId="2677036603" sldId="272"/>
        </pc:sldMkLst>
        <pc:spChg chg="mod">
          <ac:chgData name="김태현" userId="755a2f47-4191-408d-8661-970e0bef0744" providerId="ADAL" clId="{4C1C89F5-5DAB-4651-BF4D-06DC3FCE1F3E}" dt="2023-03-06T16:30:16.022" v="3412" actId="20577"/>
          <ac:spMkLst>
            <pc:docMk/>
            <pc:sldMk cId="2677036603" sldId="272"/>
            <ac:spMk id="21" creationId="{92F2C1C8-850D-C5D0-7E8C-8AF8E7226F17}"/>
          </ac:spMkLst>
        </pc:spChg>
      </pc:sldChg>
      <pc:sldChg chg="addSp modSp mod">
        <pc:chgData name="김태현" userId="755a2f47-4191-408d-8661-970e0bef0744" providerId="ADAL" clId="{4C1C89F5-5DAB-4651-BF4D-06DC3FCE1F3E}" dt="2023-03-06T16:43:20.549" v="4241" actId="1076"/>
        <pc:sldMkLst>
          <pc:docMk/>
          <pc:sldMk cId="4205445962" sldId="273"/>
        </pc:sldMkLst>
        <pc:picChg chg="add mod">
          <ac:chgData name="김태현" userId="755a2f47-4191-408d-8661-970e0bef0744" providerId="ADAL" clId="{4C1C89F5-5DAB-4651-BF4D-06DC3FCE1F3E}" dt="2023-03-06T16:43:20.549" v="4241" actId="1076"/>
          <ac:picMkLst>
            <pc:docMk/>
            <pc:sldMk cId="4205445962" sldId="273"/>
            <ac:picMk id="6" creationId="{8FFFED98-66D3-ED73-F470-85A3C4ACEB06}"/>
          </ac:picMkLst>
        </pc:picChg>
      </pc:sldChg>
      <pc:sldChg chg="addSp delSp modSp mod modNotesTx">
        <pc:chgData name="김태현" userId="755a2f47-4191-408d-8661-970e0bef0744" providerId="ADAL" clId="{4C1C89F5-5DAB-4651-BF4D-06DC3FCE1F3E}" dt="2023-03-06T23:57:25.824" v="7854" actId="1076"/>
        <pc:sldMkLst>
          <pc:docMk/>
          <pc:sldMk cId="826967838" sldId="274"/>
        </pc:sldMkLst>
        <pc:spChg chg="mod">
          <ac:chgData name="김태현" userId="755a2f47-4191-408d-8661-970e0bef0744" providerId="ADAL" clId="{4C1C89F5-5DAB-4651-BF4D-06DC3FCE1F3E}" dt="2023-03-06T17:00:45.269" v="4676"/>
          <ac:spMkLst>
            <pc:docMk/>
            <pc:sldMk cId="826967838" sldId="274"/>
            <ac:spMk id="2" creationId="{BFB98018-F9E6-DF06-C3BB-E57A890A0FE7}"/>
          </ac:spMkLst>
        </pc:spChg>
        <pc:spChg chg="add mod">
          <ac:chgData name="김태현" userId="755a2f47-4191-408d-8661-970e0bef0744" providerId="ADAL" clId="{4C1C89F5-5DAB-4651-BF4D-06DC3FCE1F3E}" dt="2023-03-06T23:57:23.787" v="7852" actId="113"/>
          <ac:spMkLst>
            <pc:docMk/>
            <pc:sldMk cId="826967838" sldId="274"/>
            <ac:spMk id="3" creationId="{465E571E-54D2-6102-CF64-03F97669F871}"/>
          </ac:spMkLst>
        </pc:spChg>
        <pc:spChg chg="mod">
          <ac:chgData name="김태현" userId="755a2f47-4191-408d-8661-970e0bef0744" providerId="ADAL" clId="{4C1C89F5-5DAB-4651-BF4D-06DC3FCE1F3E}" dt="2023-03-06T23:57:25.824" v="7854" actId="1076"/>
          <ac:spMkLst>
            <pc:docMk/>
            <pc:sldMk cId="826967838" sldId="274"/>
            <ac:spMk id="7" creationId="{18DEAB55-777B-A5F1-198C-D9A252D4CC58}"/>
          </ac:spMkLst>
        </pc:spChg>
        <pc:spChg chg="add mod">
          <ac:chgData name="김태현" userId="755a2f47-4191-408d-8661-970e0bef0744" providerId="ADAL" clId="{4C1C89F5-5DAB-4651-BF4D-06DC3FCE1F3E}" dt="2023-03-06T17:06:56.426" v="4743" actId="1076"/>
          <ac:spMkLst>
            <pc:docMk/>
            <pc:sldMk cId="826967838" sldId="274"/>
            <ac:spMk id="13" creationId="{C8B0CCED-29DC-F3C5-706E-2B8BFBF97EAC}"/>
          </ac:spMkLst>
        </pc:spChg>
        <pc:spChg chg="add mod">
          <ac:chgData name="김태현" userId="755a2f47-4191-408d-8661-970e0bef0744" providerId="ADAL" clId="{4C1C89F5-5DAB-4651-BF4D-06DC3FCE1F3E}" dt="2023-03-06T17:04:06.854" v="4708" actId="1076"/>
          <ac:spMkLst>
            <pc:docMk/>
            <pc:sldMk cId="826967838" sldId="274"/>
            <ac:spMk id="16" creationId="{9D9C31EE-F8B9-400D-18FE-AD80FE041227}"/>
          </ac:spMkLst>
        </pc:spChg>
        <pc:picChg chg="add mod">
          <ac:chgData name="김태현" userId="755a2f47-4191-408d-8661-970e0bef0744" providerId="ADAL" clId="{4C1C89F5-5DAB-4651-BF4D-06DC3FCE1F3E}" dt="2023-03-06T16:59:42.559" v="4659" actId="1076"/>
          <ac:picMkLst>
            <pc:docMk/>
            <pc:sldMk cId="826967838" sldId="274"/>
            <ac:picMk id="6" creationId="{6A9E8947-CB00-CA7C-5127-B2A234AD8687}"/>
          </ac:picMkLst>
        </pc:picChg>
        <pc:picChg chg="add del">
          <ac:chgData name="김태현" userId="755a2f47-4191-408d-8661-970e0bef0744" providerId="ADAL" clId="{4C1C89F5-5DAB-4651-BF4D-06DC3FCE1F3E}" dt="2023-03-06T16:57:03.868" v="4445" actId="478"/>
          <ac:picMkLst>
            <pc:docMk/>
            <pc:sldMk cId="826967838" sldId="274"/>
            <ac:picMk id="10" creationId="{B2CF03AA-9005-9E6C-6C92-C75BFB04F78A}"/>
          </ac:picMkLst>
        </pc:picChg>
        <pc:picChg chg="add mod">
          <ac:chgData name="김태현" userId="755a2f47-4191-408d-8661-970e0bef0744" providerId="ADAL" clId="{4C1C89F5-5DAB-4651-BF4D-06DC3FCE1F3E}" dt="2023-03-06T17:04:06.854" v="4708" actId="1076"/>
          <ac:picMkLst>
            <pc:docMk/>
            <pc:sldMk cId="826967838" sldId="274"/>
            <ac:picMk id="12" creationId="{CCCBBD35-E95D-4989-8F40-7C783FDD6535}"/>
          </ac:picMkLst>
        </pc:picChg>
        <pc:picChg chg="add mod">
          <ac:chgData name="김태현" userId="755a2f47-4191-408d-8661-970e0bef0744" providerId="ADAL" clId="{4C1C89F5-5DAB-4651-BF4D-06DC3FCE1F3E}" dt="2023-03-06T17:00:01.828" v="4666" actId="1076"/>
          <ac:picMkLst>
            <pc:docMk/>
            <pc:sldMk cId="826967838" sldId="274"/>
            <ac:picMk id="15" creationId="{3D8EFFF0-6033-F936-2AC3-16D382CEFE86}"/>
          </ac:picMkLst>
        </pc:picChg>
      </pc:sldChg>
      <pc:sldChg chg="addSp delSp modSp del mod">
        <pc:chgData name="김태현" userId="755a2f47-4191-408d-8661-970e0bef0744" providerId="ADAL" clId="{4C1C89F5-5DAB-4651-BF4D-06DC3FCE1F3E}" dt="2023-03-06T17:58:10.960" v="5840" actId="47"/>
        <pc:sldMkLst>
          <pc:docMk/>
          <pc:sldMk cId="195965131" sldId="275"/>
        </pc:sldMkLst>
        <pc:spChg chg="add mod">
          <ac:chgData name="김태현" userId="755a2f47-4191-408d-8661-970e0bef0744" providerId="ADAL" clId="{4C1C89F5-5DAB-4651-BF4D-06DC3FCE1F3E}" dt="2023-03-06T17:44:23.649" v="5661" actId="1076"/>
          <ac:spMkLst>
            <pc:docMk/>
            <pc:sldMk cId="195965131" sldId="275"/>
            <ac:spMk id="3" creationId="{959499C2-E97C-A97A-39B0-7D988C1DD981}"/>
          </ac:spMkLst>
        </pc:spChg>
        <pc:spChg chg="add mod">
          <ac:chgData name="김태현" userId="755a2f47-4191-408d-8661-970e0bef0744" providerId="ADAL" clId="{4C1C89F5-5DAB-4651-BF4D-06DC3FCE1F3E}" dt="2023-03-06T17:44:23.649" v="5661" actId="1076"/>
          <ac:spMkLst>
            <pc:docMk/>
            <pc:sldMk cId="195965131" sldId="275"/>
            <ac:spMk id="4" creationId="{E39E73C6-42B5-AE61-47FA-4D703CA92F90}"/>
          </ac:spMkLst>
        </pc:spChg>
        <pc:spChg chg="add del mod">
          <ac:chgData name="김태현" userId="755a2f47-4191-408d-8661-970e0bef0744" providerId="ADAL" clId="{4C1C89F5-5DAB-4651-BF4D-06DC3FCE1F3E}" dt="2023-03-06T17:38:30.154" v="5450" actId="478"/>
          <ac:spMkLst>
            <pc:docMk/>
            <pc:sldMk cId="195965131" sldId="275"/>
            <ac:spMk id="6" creationId="{66B7C569-35CF-8C3C-C012-79CFD6300847}"/>
          </ac:spMkLst>
        </pc:spChg>
        <pc:spChg chg="mod">
          <ac:chgData name="김태현" userId="755a2f47-4191-408d-8661-970e0bef0744" providerId="ADAL" clId="{4C1C89F5-5DAB-4651-BF4D-06DC3FCE1F3E}" dt="2023-03-06T17:42:38.250" v="5570" actId="1076"/>
          <ac:spMkLst>
            <pc:docMk/>
            <pc:sldMk cId="195965131" sldId="275"/>
            <ac:spMk id="7" creationId="{18DEAB55-777B-A5F1-198C-D9A252D4CC58}"/>
          </ac:spMkLst>
        </pc:spChg>
        <pc:spChg chg="add del mod">
          <ac:chgData name="김태현" userId="755a2f47-4191-408d-8661-970e0bef0744" providerId="ADAL" clId="{4C1C89F5-5DAB-4651-BF4D-06DC3FCE1F3E}" dt="2023-03-06T17:40:57.233" v="5525" actId="478"/>
          <ac:spMkLst>
            <pc:docMk/>
            <pc:sldMk cId="195965131" sldId="275"/>
            <ac:spMk id="9" creationId="{186B8571-232A-FE3F-0282-08D0D212C605}"/>
          </ac:spMkLst>
        </pc:spChg>
        <pc:spChg chg="add del mod">
          <ac:chgData name="김태현" userId="755a2f47-4191-408d-8661-970e0bef0744" providerId="ADAL" clId="{4C1C89F5-5DAB-4651-BF4D-06DC3FCE1F3E}" dt="2023-03-06T17:43:10.933" v="5579" actId="21"/>
          <ac:spMkLst>
            <pc:docMk/>
            <pc:sldMk cId="195965131" sldId="275"/>
            <ac:spMk id="14" creationId="{1605043C-96D7-30D8-6684-0E1DD534FA1A}"/>
          </ac:spMkLst>
        </pc:spChg>
        <pc:picChg chg="add mod">
          <ac:chgData name="김태현" userId="755a2f47-4191-408d-8661-970e0bef0744" providerId="ADAL" clId="{4C1C89F5-5DAB-4651-BF4D-06DC3FCE1F3E}" dt="2023-03-06T17:44:23.649" v="5661" actId="1076"/>
          <ac:picMkLst>
            <pc:docMk/>
            <pc:sldMk cId="195965131" sldId="275"/>
            <ac:picMk id="11" creationId="{A503F456-9E32-6B68-DA62-30C88AD0D665}"/>
          </ac:picMkLst>
        </pc:picChg>
        <pc:picChg chg="add mod">
          <ac:chgData name="김태현" userId="755a2f47-4191-408d-8661-970e0bef0744" providerId="ADAL" clId="{4C1C89F5-5DAB-4651-BF4D-06DC3FCE1F3E}" dt="2023-03-06T17:44:23.649" v="5661" actId="1076"/>
          <ac:picMkLst>
            <pc:docMk/>
            <pc:sldMk cId="195965131" sldId="275"/>
            <ac:picMk id="13" creationId="{FCE46E9F-CD32-2B10-6288-321B3FB8F220}"/>
          </ac:picMkLst>
        </pc:picChg>
        <pc:picChg chg="add del mod">
          <ac:chgData name="김태현" userId="755a2f47-4191-408d-8661-970e0bef0744" providerId="ADAL" clId="{4C1C89F5-5DAB-4651-BF4D-06DC3FCE1F3E}" dt="2023-03-06T17:43:10.933" v="5579" actId="21"/>
          <ac:picMkLst>
            <pc:docMk/>
            <pc:sldMk cId="195965131" sldId="275"/>
            <ac:picMk id="16" creationId="{4EEDDAB9-DDF9-C050-21FE-63757DD91E79}"/>
          </ac:picMkLst>
        </pc:picChg>
        <pc:picChg chg="add del mod">
          <ac:chgData name="김태현" userId="755a2f47-4191-408d-8661-970e0bef0744" providerId="ADAL" clId="{4C1C89F5-5DAB-4651-BF4D-06DC3FCE1F3E}" dt="2023-03-06T17:43:10.933" v="5579" actId="21"/>
          <ac:picMkLst>
            <pc:docMk/>
            <pc:sldMk cId="195965131" sldId="275"/>
            <ac:picMk id="18" creationId="{0560A2C9-975D-2D72-9A92-347A1896AD0A}"/>
          </ac:picMkLst>
        </pc:picChg>
        <pc:picChg chg="add del mod">
          <ac:chgData name="김태현" userId="755a2f47-4191-408d-8661-970e0bef0744" providerId="ADAL" clId="{4C1C89F5-5DAB-4651-BF4D-06DC3FCE1F3E}" dt="2023-03-06T17:43:10.933" v="5579" actId="21"/>
          <ac:picMkLst>
            <pc:docMk/>
            <pc:sldMk cId="195965131" sldId="275"/>
            <ac:picMk id="20" creationId="{3DDA0E23-2AB3-5E93-C770-2DA982C1318F}"/>
          </ac:picMkLst>
        </pc:picChg>
        <pc:picChg chg="add del mod">
          <ac:chgData name="김태현" userId="755a2f47-4191-408d-8661-970e0bef0744" providerId="ADAL" clId="{4C1C89F5-5DAB-4651-BF4D-06DC3FCE1F3E}" dt="2023-03-06T17:40:43.929" v="5520" actId="478"/>
          <ac:picMkLst>
            <pc:docMk/>
            <pc:sldMk cId="195965131" sldId="275"/>
            <ac:picMk id="1026" creationId="{FEA70324-9B40-2071-96F2-526A966FB904}"/>
          </ac:picMkLst>
        </pc:picChg>
      </pc:sldChg>
      <pc:sldChg chg="addSp modSp mod">
        <pc:chgData name="김태현" userId="755a2f47-4191-408d-8661-970e0bef0744" providerId="ADAL" clId="{4C1C89F5-5DAB-4651-BF4D-06DC3FCE1F3E}" dt="2023-03-07T11:24:51.625" v="14244" actId="1076"/>
        <pc:sldMkLst>
          <pc:docMk/>
          <pc:sldMk cId="942907114" sldId="276"/>
        </pc:sldMkLst>
        <pc:spChg chg="mod">
          <ac:chgData name="김태현" userId="755a2f47-4191-408d-8661-970e0bef0744" providerId="ADAL" clId="{4C1C89F5-5DAB-4651-BF4D-06DC3FCE1F3E}" dt="2023-03-07T05:57:17.068" v="9001" actId="20577"/>
          <ac:spMkLst>
            <pc:docMk/>
            <pc:sldMk cId="942907114" sldId="276"/>
            <ac:spMk id="2" creationId="{BFB98018-F9E6-DF06-C3BB-E57A890A0FE7}"/>
          </ac:spMkLst>
        </pc:spChg>
        <pc:spChg chg="add mod">
          <ac:chgData name="김태현" userId="755a2f47-4191-408d-8661-970e0bef0744" providerId="ADAL" clId="{4C1C89F5-5DAB-4651-BF4D-06DC3FCE1F3E}" dt="2023-03-07T00:02:54.643" v="8130" actId="20577"/>
          <ac:spMkLst>
            <pc:docMk/>
            <pc:sldMk cId="942907114" sldId="276"/>
            <ac:spMk id="3" creationId="{DCBE45E1-238F-8CA4-39DA-7F27BE188464}"/>
          </ac:spMkLst>
        </pc:spChg>
        <pc:spChg chg="mod">
          <ac:chgData name="김태현" userId="755a2f47-4191-408d-8661-970e0bef0744" providerId="ADAL" clId="{4C1C89F5-5DAB-4651-BF4D-06DC3FCE1F3E}" dt="2023-03-07T11:24:51.625" v="14244" actId="1076"/>
          <ac:spMkLst>
            <pc:docMk/>
            <pc:sldMk cId="942907114" sldId="276"/>
            <ac:spMk id="7" creationId="{18DEAB55-777B-A5F1-198C-D9A252D4CC58}"/>
          </ac:spMkLst>
        </pc:spChg>
        <pc:spChg chg="add mod">
          <ac:chgData name="김태현" userId="755a2f47-4191-408d-8661-970e0bef0744" providerId="ADAL" clId="{4C1C89F5-5DAB-4651-BF4D-06DC3FCE1F3E}" dt="2023-03-07T09:47:38.529" v="11285" actId="1076"/>
          <ac:spMkLst>
            <pc:docMk/>
            <pc:sldMk cId="942907114" sldId="276"/>
            <ac:spMk id="17" creationId="{35148566-B869-A8E0-0995-6B3846EBE879}"/>
          </ac:spMkLst>
        </pc:spChg>
        <pc:picChg chg="add mod">
          <ac:chgData name="김태현" userId="755a2f47-4191-408d-8661-970e0bef0744" providerId="ADAL" clId="{4C1C89F5-5DAB-4651-BF4D-06DC3FCE1F3E}" dt="2023-03-07T08:26:51.596" v="9595" actId="1076"/>
          <ac:picMkLst>
            <pc:docMk/>
            <pc:sldMk cId="942907114" sldId="276"/>
            <ac:picMk id="6" creationId="{63724F28-8B6D-E96F-1AFE-F47B01318560}"/>
          </ac:picMkLst>
        </pc:picChg>
        <pc:picChg chg="add mod">
          <ac:chgData name="김태현" userId="755a2f47-4191-408d-8661-970e0bef0744" providerId="ADAL" clId="{4C1C89F5-5DAB-4651-BF4D-06DC3FCE1F3E}" dt="2023-03-07T08:26:43.327" v="9589" actId="1076"/>
          <ac:picMkLst>
            <pc:docMk/>
            <pc:sldMk cId="942907114" sldId="276"/>
            <ac:picMk id="10" creationId="{30ED14C9-635D-4EAD-E2BF-EFC69487EC7E}"/>
          </ac:picMkLst>
        </pc:picChg>
        <pc:picChg chg="add mod">
          <ac:chgData name="김태현" userId="755a2f47-4191-408d-8661-970e0bef0744" providerId="ADAL" clId="{4C1C89F5-5DAB-4651-BF4D-06DC3FCE1F3E}" dt="2023-03-07T08:26:44.432" v="9590" actId="1076"/>
          <ac:picMkLst>
            <pc:docMk/>
            <pc:sldMk cId="942907114" sldId="276"/>
            <ac:picMk id="12" creationId="{792B05FD-7165-880B-A433-AAFCE391C334}"/>
          </ac:picMkLst>
        </pc:picChg>
        <pc:picChg chg="add mod">
          <ac:chgData name="김태현" userId="755a2f47-4191-408d-8661-970e0bef0744" providerId="ADAL" clId="{4C1C89F5-5DAB-4651-BF4D-06DC3FCE1F3E}" dt="2023-03-07T08:26:47.204" v="9592" actId="1076"/>
          <ac:picMkLst>
            <pc:docMk/>
            <pc:sldMk cId="942907114" sldId="276"/>
            <ac:picMk id="14" creationId="{A389734D-CA87-253D-3444-94FBC0075F70}"/>
          </ac:picMkLst>
        </pc:picChg>
        <pc:picChg chg="add mod">
          <ac:chgData name="김태현" userId="755a2f47-4191-408d-8661-970e0bef0744" providerId="ADAL" clId="{4C1C89F5-5DAB-4651-BF4D-06DC3FCE1F3E}" dt="2023-03-07T00:34:02.025" v="8970" actId="1076"/>
          <ac:picMkLst>
            <pc:docMk/>
            <pc:sldMk cId="942907114" sldId="276"/>
            <ac:picMk id="16" creationId="{EE07FE92-ED16-B044-EC7E-2331F28E915E}"/>
          </ac:picMkLst>
        </pc:picChg>
      </pc:sldChg>
      <pc:sldChg chg="addSp delSp modSp mod">
        <pc:chgData name="김태현" userId="755a2f47-4191-408d-8661-970e0bef0744" providerId="ADAL" clId="{4C1C89F5-5DAB-4651-BF4D-06DC3FCE1F3E}" dt="2023-03-07T09:49:11.869" v="11289" actId="478"/>
        <pc:sldMkLst>
          <pc:docMk/>
          <pc:sldMk cId="3111077415" sldId="277"/>
        </pc:sldMkLst>
        <pc:spChg chg="add mod">
          <ac:chgData name="김태현" userId="755a2f47-4191-408d-8661-970e0bef0744" providerId="ADAL" clId="{4C1C89F5-5DAB-4651-BF4D-06DC3FCE1F3E}" dt="2023-03-07T08:56:21.192" v="10060" actId="20577"/>
          <ac:spMkLst>
            <pc:docMk/>
            <pc:sldMk cId="3111077415" sldId="277"/>
            <ac:spMk id="3" creationId="{34AA1C7E-A2C6-BBC6-F51C-D750EF29E832}"/>
          </ac:spMkLst>
        </pc:spChg>
        <pc:spChg chg="add mod">
          <ac:chgData name="김태현" userId="755a2f47-4191-408d-8661-970e0bef0744" providerId="ADAL" clId="{4C1C89F5-5DAB-4651-BF4D-06DC3FCE1F3E}" dt="2023-03-07T09:45:17.011" v="11281" actId="20577"/>
          <ac:spMkLst>
            <pc:docMk/>
            <pc:sldMk cId="3111077415" sldId="277"/>
            <ac:spMk id="4" creationId="{66769943-11B8-B53C-85B0-718AC90B938C}"/>
          </ac:spMkLst>
        </pc:spChg>
        <pc:spChg chg="add del mod">
          <ac:chgData name="김태현" userId="755a2f47-4191-408d-8661-970e0bef0744" providerId="ADAL" clId="{4C1C89F5-5DAB-4651-BF4D-06DC3FCE1F3E}" dt="2023-03-07T09:49:11.869" v="11289" actId="478"/>
          <ac:spMkLst>
            <pc:docMk/>
            <pc:sldMk cId="3111077415" sldId="277"/>
            <ac:spMk id="12" creationId="{23A8EF37-A4DB-2223-8E17-425CDCC7D1EC}"/>
          </ac:spMkLst>
        </pc:spChg>
        <pc:picChg chg="add mod">
          <ac:chgData name="김태현" userId="755a2f47-4191-408d-8661-970e0bef0744" providerId="ADAL" clId="{4C1C89F5-5DAB-4651-BF4D-06DC3FCE1F3E}" dt="2023-03-07T09:45:30.671" v="11282" actId="1076"/>
          <ac:picMkLst>
            <pc:docMk/>
            <pc:sldMk cId="3111077415" sldId="277"/>
            <ac:picMk id="9" creationId="{7BD767D8-E97D-9D8C-5540-C08A9D14967A}"/>
          </ac:picMkLst>
        </pc:picChg>
        <pc:picChg chg="add mod">
          <ac:chgData name="김태현" userId="755a2f47-4191-408d-8661-970e0bef0744" providerId="ADAL" clId="{4C1C89F5-5DAB-4651-BF4D-06DC3FCE1F3E}" dt="2023-03-07T09:45:31.645" v="11283" actId="1076"/>
          <ac:picMkLst>
            <pc:docMk/>
            <pc:sldMk cId="3111077415" sldId="277"/>
            <ac:picMk id="11" creationId="{BA8D2001-162A-59F0-A054-1344990E119E}"/>
          </ac:picMkLst>
        </pc:picChg>
      </pc:sldChg>
      <pc:sldChg chg="addSp delSp modSp mod">
        <pc:chgData name="김태현" userId="755a2f47-4191-408d-8661-970e0bef0744" providerId="ADAL" clId="{4C1C89F5-5DAB-4651-BF4D-06DC3FCE1F3E}" dt="2023-03-07T11:31:16.277" v="14246" actId="1076"/>
        <pc:sldMkLst>
          <pc:docMk/>
          <pc:sldMk cId="1219618126" sldId="278"/>
        </pc:sldMkLst>
        <pc:spChg chg="add mod">
          <ac:chgData name="김태현" userId="755a2f47-4191-408d-8661-970e0bef0744" providerId="ADAL" clId="{4C1C89F5-5DAB-4651-BF4D-06DC3FCE1F3E}" dt="2023-03-07T11:31:16.277" v="14246" actId="1076"/>
          <ac:spMkLst>
            <pc:docMk/>
            <pc:sldMk cId="1219618126" sldId="278"/>
            <ac:spMk id="3" creationId="{1F872C89-6F00-B614-13F1-B2154771D6EE}"/>
          </ac:spMkLst>
        </pc:spChg>
        <pc:spChg chg="add mod">
          <ac:chgData name="김태현" userId="755a2f47-4191-408d-8661-970e0bef0744" providerId="ADAL" clId="{4C1C89F5-5DAB-4651-BF4D-06DC3FCE1F3E}" dt="2023-03-07T09:59:49.952" v="12824" actId="20577"/>
          <ac:spMkLst>
            <pc:docMk/>
            <pc:sldMk cId="1219618126" sldId="278"/>
            <ac:spMk id="4" creationId="{323E2E47-D0DB-E61F-3943-8D1A9281DA32}"/>
          </ac:spMkLst>
        </pc:spChg>
        <pc:spChg chg="add mod">
          <ac:chgData name="김태현" userId="755a2f47-4191-408d-8661-970e0bef0744" providerId="ADAL" clId="{4C1C89F5-5DAB-4651-BF4D-06DC3FCE1F3E}" dt="2023-03-07T10:05:26.960" v="12992" actId="1076"/>
          <ac:spMkLst>
            <pc:docMk/>
            <pc:sldMk cId="1219618126" sldId="278"/>
            <ac:spMk id="6" creationId="{B1C3D928-7226-3A9F-3C77-CF5E18DE6C1A}"/>
          </ac:spMkLst>
        </pc:spChg>
        <pc:spChg chg="mod">
          <ac:chgData name="김태현" userId="755a2f47-4191-408d-8661-970e0bef0744" providerId="ADAL" clId="{4C1C89F5-5DAB-4651-BF4D-06DC3FCE1F3E}" dt="2023-03-07T10:05:13.753" v="12989" actId="14100"/>
          <ac:spMkLst>
            <pc:docMk/>
            <pc:sldMk cId="1219618126" sldId="278"/>
            <ac:spMk id="7" creationId="{18DEAB55-777B-A5F1-198C-D9A252D4CC58}"/>
          </ac:spMkLst>
        </pc:spChg>
        <pc:spChg chg="add del">
          <ac:chgData name="김태현" userId="755a2f47-4191-408d-8661-970e0bef0744" providerId="ADAL" clId="{4C1C89F5-5DAB-4651-BF4D-06DC3FCE1F3E}" dt="2023-03-07T10:02:28.617" v="12955"/>
          <ac:spMkLst>
            <pc:docMk/>
            <pc:sldMk cId="1219618126" sldId="278"/>
            <ac:spMk id="9" creationId="{A9E75F2D-7ECC-DE44-9A0A-528BB837ABF3}"/>
          </ac:spMkLst>
        </pc:spChg>
        <pc:spChg chg="add del">
          <ac:chgData name="김태현" userId="755a2f47-4191-408d-8661-970e0bef0744" providerId="ADAL" clId="{4C1C89F5-5DAB-4651-BF4D-06DC3FCE1F3E}" dt="2023-03-07T10:02:32.330" v="12957"/>
          <ac:spMkLst>
            <pc:docMk/>
            <pc:sldMk cId="1219618126" sldId="278"/>
            <ac:spMk id="10" creationId="{5730A854-7CF9-2B01-1D9F-7781278B1F4D}"/>
          </ac:spMkLst>
        </pc:spChg>
        <pc:picChg chg="add del mod">
          <ac:chgData name="김태현" userId="755a2f47-4191-408d-8661-970e0bef0744" providerId="ADAL" clId="{4C1C89F5-5DAB-4651-BF4D-06DC3FCE1F3E}" dt="2023-03-07T10:02:58.339" v="12968" actId="478"/>
          <ac:picMkLst>
            <pc:docMk/>
            <pc:sldMk cId="1219618126" sldId="278"/>
            <ac:picMk id="1030" creationId="{24CE8CAA-23D8-FFB7-D97B-25903DDEE1F3}"/>
          </ac:picMkLst>
        </pc:picChg>
        <pc:picChg chg="add del mod">
          <ac:chgData name="김태현" userId="755a2f47-4191-408d-8661-970e0bef0744" providerId="ADAL" clId="{4C1C89F5-5DAB-4651-BF4D-06DC3FCE1F3E}" dt="2023-03-07T10:02:58.076" v="12967" actId="478"/>
          <ac:picMkLst>
            <pc:docMk/>
            <pc:sldMk cId="1219618126" sldId="278"/>
            <ac:picMk id="1032" creationId="{1C2205D8-D398-AB66-7BB2-1977D14EB233}"/>
          </ac:picMkLst>
        </pc:picChg>
        <pc:picChg chg="add del mod">
          <ac:chgData name="김태현" userId="755a2f47-4191-408d-8661-970e0bef0744" providerId="ADAL" clId="{4C1C89F5-5DAB-4651-BF4D-06DC3FCE1F3E}" dt="2023-03-07T10:03:46.004" v="12972" actId="478"/>
          <ac:picMkLst>
            <pc:docMk/>
            <pc:sldMk cId="1219618126" sldId="278"/>
            <ac:picMk id="1034" creationId="{34243213-2437-7987-A73D-EFA43084E1A8}"/>
          </ac:picMkLst>
        </pc:picChg>
        <pc:picChg chg="add del mod">
          <ac:chgData name="김태현" userId="755a2f47-4191-408d-8661-970e0bef0744" providerId="ADAL" clId="{4C1C89F5-5DAB-4651-BF4D-06DC3FCE1F3E}" dt="2023-03-07T10:04:42.992" v="12982" actId="478"/>
          <ac:picMkLst>
            <pc:docMk/>
            <pc:sldMk cId="1219618126" sldId="278"/>
            <ac:picMk id="1036" creationId="{9A8B5968-D429-9EA5-0BEB-2E8F0464251F}"/>
          </ac:picMkLst>
        </pc:picChg>
        <pc:picChg chg="add del mod">
          <ac:chgData name="김태현" userId="755a2f47-4191-408d-8661-970e0bef0744" providerId="ADAL" clId="{4C1C89F5-5DAB-4651-BF4D-06DC3FCE1F3E}" dt="2023-03-07T10:04:24.977" v="12981" actId="478"/>
          <ac:picMkLst>
            <pc:docMk/>
            <pc:sldMk cId="1219618126" sldId="278"/>
            <ac:picMk id="1038" creationId="{C6695AC3-7123-5550-2CAF-3A1587F1AF80}"/>
          </ac:picMkLst>
        </pc:picChg>
        <pc:picChg chg="add mod">
          <ac:chgData name="김태현" userId="755a2f47-4191-408d-8661-970e0bef0744" providerId="ADAL" clId="{4C1C89F5-5DAB-4651-BF4D-06DC3FCE1F3E}" dt="2023-03-07T10:05:28.789" v="12993" actId="1076"/>
          <ac:picMkLst>
            <pc:docMk/>
            <pc:sldMk cId="1219618126" sldId="278"/>
            <ac:picMk id="1040" creationId="{C994C0C9-86E0-0CE1-86AE-95EC30F7B02D}"/>
          </ac:picMkLst>
        </pc:picChg>
        <pc:picChg chg="add mod">
          <ac:chgData name="김태현" userId="755a2f47-4191-408d-8661-970e0bef0744" providerId="ADAL" clId="{4C1C89F5-5DAB-4651-BF4D-06DC3FCE1F3E}" dt="2023-03-07T10:05:29.353" v="12994" actId="1076"/>
          <ac:picMkLst>
            <pc:docMk/>
            <pc:sldMk cId="1219618126" sldId="278"/>
            <ac:picMk id="1042" creationId="{3414EF9D-427E-F034-252E-EB155503EA8D}"/>
          </ac:picMkLst>
        </pc:picChg>
      </pc:sldChg>
      <pc:sldChg chg="addSp delSp modSp mod ord">
        <pc:chgData name="김태현" userId="755a2f47-4191-408d-8661-970e0bef0744" providerId="ADAL" clId="{4C1C89F5-5DAB-4651-BF4D-06DC3FCE1F3E}" dt="2023-03-07T10:13:22.851" v="13236" actId="20577"/>
        <pc:sldMkLst>
          <pc:docMk/>
          <pc:sldMk cId="1715411738" sldId="279"/>
        </pc:sldMkLst>
        <pc:spChg chg="add mod">
          <ac:chgData name="김태현" userId="755a2f47-4191-408d-8661-970e0bef0744" providerId="ADAL" clId="{4C1C89F5-5DAB-4651-BF4D-06DC3FCE1F3E}" dt="2023-03-07T10:07:22.323" v="12998" actId="20577"/>
          <ac:spMkLst>
            <pc:docMk/>
            <pc:sldMk cId="1715411738" sldId="279"/>
            <ac:spMk id="3" creationId="{D46D9115-8327-E9AC-58DA-91415AF4F5D1}"/>
          </ac:spMkLst>
        </pc:spChg>
        <pc:spChg chg="add del mod">
          <ac:chgData name="김태현" userId="755a2f47-4191-408d-8661-970e0bef0744" providerId="ADAL" clId="{4C1C89F5-5DAB-4651-BF4D-06DC3FCE1F3E}" dt="2023-03-07T10:09:45.853" v="13046" actId="478"/>
          <ac:spMkLst>
            <pc:docMk/>
            <pc:sldMk cId="1715411738" sldId="279"/>
            <ac:spMk id="4" creationId="{EA3271A0-FF3A-0A7E-D11B-225C13AFF92E}"/>
          </ac:spMkLst>
        </pc:spChg>
        <pc:spChg chg="add mod">
          <ac:chgData name="김태현" userId="755a2f47-4191-408d-8661-970e0bef0744" providerId="ADAL" clId="{4C1C89F5-5DAB-4651-BF4D-06DC3FCE1F3E}" dt="2023-03-07T10:11:16.499" v="13197" actId="20577"/>
          <ac:spMkLst>
            <pc:docMk/>
            <pc:sldMk cId="1715411738" sldId="279"/>
            <ac:spMk id="6" creationId="{2FC5397F-37CE-C3A4-05EE-010F8A0425AF}"/>
          </ac:spMkLst>
        </pc:spChg>
        <pc:spChg chg="mod">
          <ac:chgData name="김태현" userId="755a2f47-4191-408d-8661-970e0bef0744" providerId="ADAL" clId="{4C1C89F5-5DAB-4651-BF4D-06DC3FCE1F3E}" dt="2023-03-07T10:13:08.739" v="13205" actId="1076"/>
          <ac:spMkLst>
            <pc:docMk/>
            <pc:sldMk cId="1715411738" sldId="279"/>
            <ac:spMk id="7" creationId="{18DEAB55-777B-A5F1-198C-D9A252D4CC58}"/>
          </ac:spMkLst>
        </pc:spChg>
        <pc:spChg chg="add del mod">
          <ac:chgData name="김태현" userId="755a2f47-4191-408d-8661-970e0bef0744" providerId="ADAL" clId="{4C1C89F5-5DAB-4651-BF4D-06DC3FCE1F3E}" dt="2023-03-07T10:13:00.394" v="13199" actId="478"/>
          <ac:spMkLst>
            <pc:docMk/>
            <pc:sldMk cId="1715411738" sldId="279"/>
            <ac:spMk id="9" creationId="{753FD9E2-7A4A-CB96-B262-9244284E0A94}"/>
          </ac:spMkLst>
        </pc:spChg>
        <pc:spChg chg="add del mod">
          <ac:chgData name="김태현" userId="755a2f47-4191-408d-8661-970e0bef0744" providerId="ADAL" clId="{4C1C89F5-5DAB-4651-BF4D-06DC3FCE1F3E}" dt="2023-03-07T10:13:00.042" v="13198" actId="478"/>
          <ac:spMkLst>
            <pc:docMk/>
            <pc:sldMk cId="1715411738" sldId="279"/>
            <ac:spMk id="10" creationId="{C8F2F0B4-3871-6C12-05E0-7D51176B2B3F}"/>
          </ac:spMkLst>
        </pc:spChg>
        <pc:spChg chg="add del mod">
          <ac:chgData name="김태현" userId="755a2f47-4191-408d-8661-970e0bef0744" providerId="ADAL" clId="{4C1C89F5-5DAB-4651-BF4D-06DC3FCE1F3E}" dt="2023-03-07T10:13:11.128" v="13206" actId="478"/>
          <ac:spMkLst>
            <pc:docMk/>
            <pc:sldMk cId="1715411738" sldId="279"/>
            <ac:spMk id="11" creationId="{00B3CE33-6369-6E8E-4872-7A5DA423E705}"/>
          </ac:spMkLst>
        </pc:spChg>
        <pc:spChg chg="add mod">
          <ac:chgData name="김태현" userId="755a2f47-4191-408d-8661-970e0bef0744" providerId="ADAL" clId="{4C1C89F5-5DAB-4651-BF4D-06DC3FCE1F3E}" dt="2023-03-07T10:13:22.851" v="13236" actId="20577"/>
          <ac:spMkLst>
            <pc:docMk/>
            <pc:sldMk cId="1715411738" sldId="279"/>
            <ac:spMk id="12" creationId="{AFB26DE3-04D7-BFE6-084B-B0AB2FCA4353}"/>
          </ac:spMkLst>
        </pc:spChg>
        <pc:picChg chg="add mod">
          <ac:chgData name="김태현" userId="755a2f47-4191-408d-8661-970e0bef0744" providerId="ADAL" clId="{4C1C89F5-5DAB-4651-BF4D-06DC3FCE1F3E}" dt="2023-03-07T10:13:03.702" v="13201" actId="1076"/>
          <ac:picMkLst>
            <pc:docMk/>
            <pc:sldMk cId="1715411738" sldId="279"/>
            <ac:picMk id="2050" creationId="{548B6DCA-A6C2-958B-5E08-F75DBD4EBEB2}"/>
          </ac:picMkLst>
        </pc:picChg>
      </pc:sldChg>
      <pc:sldChg chg="addSp modSp mod">
        <pc:chgData name="김태현" userId="755a2f47-4191-408d-8661-970e0bef0744" providerId="ADAL" clId="{4C1C89F5-5DAB-4651-BF4D-06DC3FCE1F3E}" dt="2023-03-07T10:28:48.405" v="14227" actId="1076"/>
        <pc:sldMkLst>
          <pc:docMk/>
          <pc:sldMk cId="1188999314" sldId="280"/>
        </pc:sldMkLst>
        <pc:spChg chg="add mod">
          <ac:chgData name="김태현" userId="755a2f47-4191-408d-8661-970e0bef0744" providerId="ADAL" clId="{4C1C89F5-5DAB-4651-BF4D-06DC3FCE1F3E}" dt="2023-03-07T10:14:50.533" v="13280" actId="20577"/>
          <ac:spMkLst>
            <pc:docMk/>
            <pc:sldMk cId="1188999314" sldId="280"/>
            <ac:spMk id="6" creationId="{FD5342FA-187E-ED97-FFAF-E1436CBC36A9}"/>
          </ac:spMkLst>
        </pc:spChg>
        <pc:spChg chg="add mod">
          <ac:chgData name="김태현" userId="755a2f47-4191-408d-8661-970e0bef0744" providerId="ADAL" clId="{4C1C89F5-5DAB-4651-BF4D-06DC3FCE1F3E}" dt="2023-03-07T10:15:16.823" v="13346" actId="20577"/>
          <ac:spMkLst>
            <pc:docMk/>
            <pc:sldMk cId="1188999314" sldId="280"/>
            <ac:spMk id="9" creationId="{39B48224-339E-FACD-D1DF-DCEA407DB76E}"/>
          </ac:spMkLst>
        </pc:spChg>
        <pc:spChg chg="add mod">
          <ac:chgData name="김태현" userId="755a2f47-4191-408d-8661-970e0bef0744" providerId="ADAL" clId="{4C1C89F5-5DAB-4651-BF4D-06DC3FCE1F3E}" dt="2023-03-07T10:16:12.944" v="13515" actId="20577"/>
          <ac:spMkLst>
            <pc:docMk/>
            <pc:sldMk cId="1188999314" sldId="280"/>
            <ac:spMk id="10" creationId="{EC3CE036-2226-C032-5623-95C97115BC1D}"/>
          </ac:spMkLst>
        </pc:spChg>
        <pc:spChg chg="add mod">
          <ac:chgData name="김태현" userId="755a2f47-4191-408d-8661-970e0bef0744" providerId="ADAL" clId="{4C1C89F5-5DAB-4651-BF4D-06DC3FCE1F3E}" dt="2023-03-07T10:17:37.517" v="13676" actId="20577"/>
          <ac:spMkLst>
            <pc:docMk/>
            <pc:sldMk cId="1188999314" sldId="280"/>
            <ac:spMk id="11" creationId="{30ACBE12-5F76-388D-2662-0F5E0BA668BE}"/>
          </ac:spMkLst>
        </pc:spChg>
        <pc:picChg chg="add mod">
          <ac:chgData name="김태현" userId="755a2f47-4191-408d-8661-970e0bef0744" providerId="ADAL" clId="{4C1C89F5-5DAB-4651-BF4D-06DC3FCE1F3E}" dt="2023-03-07T10:28:48.405" v="14227" actId="1076"/>
          <ac:picMkLst>
            <pc:docMk/>
            <pc:sldMk cId="1188999314" sldId="280"/>
            <ac:picMk id="4" creationId="{E300937C-F791-23D0-3FF4-F472D83B84CF}"/>
          </ac:picMkLst>
        </pc:picChg>
      </pc:sldChg>
      <pc:sldChg chg="addSp modSp mod">
        <pc:chgData name="김태현" userId="755a2f47-4191-408d-8661-970e0bef0744" providerId="ADAL" clId="{4C1C89F5-5DAB-4651-BF4D-06DC3FCE1F3E}" dt="2023-03-07T10:20:55.229" v="13942" actId="1076"/>
        <pc:sldMkLst>
          <pc:docMk/>
          <pc:sldMk cId="1535496555" sldId="281"/>
        </pc:sldMkLst>
        <pc:spChg chg="add mod">
          <ac:chgData name="김태현" userId="755a2f47-4191-408d-8661-970e0bef0744" providerId="ADAL" clId="{4C1C89F5-5DAB-4651-BF4D-06DC3FCE1F3E}" dt="2023-03-07T10:18:37.517" v="13734" actId="20577"/>
          <ac:spMkLst>
            <pc:docMk/>
            <pc:sldMk cId="1535496555" sldId="281"/>
            <ac:spMk id="3" creationId="{5D99AC29-37AD-FD2D-2D22-5D4A8C731EAE}"/>
          </ac:spMkLst>
        </pc:spChg>
        <pc:spChg chg="add mod">
          <ac:chgData name="김태현" userId="755a2f47-4191-408d-8661-970e0bef0744" providerId="ADAL" clId="{4C1C89F5-5DAB-4651-BF4D-06DC3FCE1F3E}" dt="2023-03-07T10:19:07.521" v="13889" actId="20577"/>
          <ac:spMkLst>
            <pc:docMk/>
            <pc:sldMk cId="1535496555" sldId="281"/>
            <ac:spMk id="4" creationId="{3DC6FA43-10AB-94BD-FF4D-4B8CB90DFA48}"/>
          </ac:spMkLst>
        </pc:spChg>
        <pc:spChg chg="mod">
          <ac:chgData name="김태현" userId="755a2f47-4191-408d-8661-970e0bef0744" providerId="ADAL" clId="{4C1C89F5-5DAB-4651-BF4D-06DC3FCE1F3E}" dt="2023-03-07T10:20:43.894" v="13937" actId="368"/>
          <ac:spMkLst>
            <pc:docMk/>
            <pc:sldMk cId="1535496555" sldId="281"/>
            <ac:spMk id="7" creationId="{18DEAB55-777B-A5F1-198C-D9A252D4CC58}"/>
          </ac:spMkLst>
        </pc:spChg>
        <pc:spChg chg="add mod">
          <ac:chgData name="김태현" userId="755a2f47-4191-408d-8661-970e0bef0744" providerId="ADAL" clId="{4C1C89F5-5DAB-4651-BF4D-06DC3FCE1F3E}" dt="2023-03-07T10:20:53.967" v="13941" actId="1076"/>
          <ac:spMkLst>
            <pc:docMk/>
            <pc:sldMk cId="1535496555" sldId="281"/>
            <ac:spMk id="10" creationId="{3374E322-EB2C-A606-9202-ACC079B9603B}"/>
          </ac:spMkLst>
        </pc:spChg>
        <pc:picChg chg="add mod">
          <ac:chgData name="김태현" userId="755a2f47-4191-408d-8661-970e0bef0744" providerId="ADAL" clId="{4C1C89F5-5DAB-4651-BF4D-06DC3FCE1F3E}" dt="2023-03-07T10:20:55.229" v="13942" actId="1076"/>
          <ac:picMkLst>
            <pc:docMk/>
            <pc:sldMk cId="1535496555" sldId="281"/>
            <ac:picMk id="9" creationId="{95785387-84B8-DC74-6D38-7C719173B05E}"/>
          </ac:picMkLst>
        </pc:picChg>
        <pc:picChg chg="add mod">
          <ac:chgData name="김태현" userId="755a2f47-4191-408d-8661-970e0bef0744" providerId="ADAL" clId="{4C1C89F5-5DAB-4651-BF4D-06DC3FCE1F3E}" dt="2023-03-07T10:20:51.856" v="13940" actId="1076"/>
          <ac:picMkLst>
            <pc:docMk/>
            <pc:sldMk cId="1535496555" sldId="281"/>
            <ac:picMk id="12" creationId="{E442C55B-17FD-AE7C-6A7B-299548BA02CE}"/>
          </ac:picMkLst>
        </pc:picChg>
        <pc:picChg chg="add mod">
          <ac:chgData name="김태현" userId="755a2f47-4191-408d-8661-970e0bef0744" providerId="ADAL" clId="{4C1C89F5-5DAB-4651-BF4D-06DC3FCE1F3E}" dt="2023-03-07T10:20:51.856" v="13940" actId="1076"/>
          <ac:picMkLst>
            <pc:docMk/>
            <pc:sldMk cId="1535496555" sldId="281"/>
            <ac:picMk id="14" creationId="{2643CCD0-0726-3998-3948-76E8857F3BD0}"/>
          </ac:picMkLst>
        </pc:picChg>
      </pc:sldChg>
      <pc:sldChg chg="addSp modSp mod modNotesTx">
        <pc:chgData name="김태현" userId="755a2f47-4191-408d-8661-970e0bef0744" providerId="ADAL" clId="{4C1C89F5-5DAB-4651-BF4D-06DC3FCE1F3E}" dt="2023-03-07T10:28:10.917" v="14226" actId="20577"/>
        <pc:sldMkLst>
          <pc:docMk/>
          <pc:sldMk cId="1610814282" sldId="282"/>
        </pc:sldMkLst>
        <pc:spChg chg="add mod">
          <ac:chgData name="김태현" userId="755a2f47-4191-408d-8661-970e0bef0744" providerId="ADAL" clId="{4C1C89F5-5DAB-4651-BF4D-06DC3FCE1F3E}" dt="2023-03-07T10:21:36.704" v="13992" actId="20577"/>
          <ac:spMkLst>
            <pc:docMk/>
            <pc:sldMk cId="1610814282" sldId="282"/>
            <ac:spMk id="3" creationId="{CC404FE7-C424-BC92-3DEC-BD5E512FD7D2}"/>
          </ac:spMkLst>
        </pc:spChg>
        <pc:spChg chg="add mod">
          <ac:chgData name="김태현" userId="755a2f47-4191-408d-8661-970e0bef0744" providerId="ADAL" clId="{4C1C89F5-5DAB-4651-BF4D-06DC3FCE1F3E}" dt="2023-03-07T10:27:55.329" v="14142" actId="20577"/>
          <ac:spMkLst>
            <pc:docMk/>
            <pc:sldMk cId="1610814282" sldId="282"/>
            <ac:spMk id="4" creationId="{8C1814A3-6019-4052-A9C8-07981A26B318}"/>
          </ac:spMkLst>
        </pc:spChg>
        <pc:picChg chg="add mod">
          <ac:chgData name="김태현" userId="755a2f47-4191-408d-8661-970e0bef0744" providerId="ADAL" clId="{4C1C89F5-5DAB-4651-BF4D-06DC3FCE1F3E}" dt="2023-03-07T10:22:22.810" v="13997" actId="1076"/>
          <ac:picMkLst>
            <pc:docMk/>
            <pc:sldMk cId="1610814282" sldId="282"/>
            <ac:picMk id="9" creationId="{18CB45B4-895B-98B3-7D79-01E240667AF4}"/>
          </ac:picMkLst>
        </pc:picChg>
      </pc:sldChg>
      <pc:sldChg chg="addSp delSp modSp add mod">
        <pc:chgData name="김태현" userId="755a2f47-4191-408d-8661-970e0bef0744" providerId="ADAL" clId="{4C1C89F5-5DAB-4651-BF4D-06DC3FCE1F3E}" dt="2023-03-06T16:23:51.413" v="3072" actId="1076"/>
        <pc:sldMkLst>
          <pc:docMk/>
          <pc:sldMk cId="2152967979" sldId="283"/>
        </pc:sldMkLst>
        <pc:spChg chg="mod">
          <ac:chgData name="김태현" userId="755a2f47-4191-408d-8661-970e0bef0744" providerId="ADAL" clId="{4C1C89F5-5DAB-4651-BF4D-06DC3FCE1F3E}" dt="2023-03-06T16:17:35.763" v="2892" actId="20577"/>
          <ac:spMkLst>
            <pc:docMk/>
            <pc:sldMk cId="2152967979" sldId="283"/>
            <ac:spMk id="2" creationId="{BFB98018-F9E6-DF06-C3BB-E57A890A0FE7}"/>
          </ac:spMkLst>
        </pc:spChg>
        <pc:spChg chg="add del">
          <ac:chgData name="김태현" userId="755a2f47-4191-408d-8661-970e0bef0744" providerId="ADAL" clId="{4C1C89F5-5DAB-4651-BF4D-06DC3FCE1F3E}" dt="2023-03-06T16:18:20.574" v="2897" actId="478"/>
          <ac:spMkLst>
            <pc:docMk/>
            <pc:sldMk cId="2152967979" sldId="283"/>
            <ac:spMk id="5" creationId="{91AE5634-13D4-CDFD-B9BF-3602F40D943E}"/>
          </ac:spMkLst>
        </pc:spChg>
        <pc:spChg chg="add mod">
          <ac:chgData name="김태현" userId="755a2f47-4191-408d-8661-970e0bef0744" providerId="ADAL" clId="{4C1C89F5-5DAB-4651-BF4D-06DC3FCE1F3E}" dt="2023-03-06T16:21:15.942" v="3063" actId="1076"/>
          <ac:spMkLst>
            <pc:docMk/>
            <pc:sldMk cId="2152967979" sldId="283"/>
            <ac:spMk id="11" creationId="{198CBDD5-E764-B54F-3AA5-DBCB24F2E2FC}"/>
          </ac:spMkLst>
        </pc:spChg>
        <pc:spChg chg="del">
          <ac:chgData name="김태현" userId="755a2f47-4191-408d-8661-970e0bef0744" providerId="ADAL" clId="{4C1C89F5-5DAB-4651-BF4D-06DC3FCE1F3E}" dt="2023-03-06T16:17:39.946" v="2893" actId="478"/>
          <ac:spMkLst>
            <pc:docMk/>
            <pc:sldMk cId="2152967979" sldId="283"/>
            <ac:spMk id="12" creationId="{6FEC87C7-9046-4ACA-9D13-9337B87AE501}"/>
          </ac:spMkLst>
        </pc:spChg>
        <pc:picChg chg="add mod">
          <ac:chgData name="김태현" userId="755a2f47-4191-408d-8661-970e0bef0744" providerId="ADAL" clId="{4C1C89F5-5DAB-4651-BF4D-06DC3FCE1F3E}" dt="2023-03-06T16:20:56.359" v="3032" actId="1076"/>
          <ac:picMkLst>
            <pc:docMk/>
            <pc:sldMk cId="2152967979" sldId="283"/>
            <ac:picMk id="4" creationId="{FDAAB24A-1DC8-39F5-540A-7D1B30E777DB}"/>
          </ac:picMkLst>
        </pc:picChg>
        <pc:picChg chg="add mod">
          <ac:chgData name="김태현" userId="755a2f47-4191-408d-8661-970e0bef0744" providerId="ADAL" clId="{4C1C89F5-5DAB-4651-BF4D-06DC3FCE1F3E}" dt="2023-03-06T16:23:51.413" v="3072" actId="1076"/>
          <ac:picMkLst>
            <pc:docMk/>
            <pc:sldMk cId="2152967979" sldId="283"/>
            <ac:picMk id="13" creationId="{EA4722A5-42FB-E22A-22CF-5926E42C0DC7}"/>
          </ac:picMkLst>
        </pc:picChg>
      </pc:sldChg>
      <pc:sldChg chg="addSp delSp modSp add mod">
        <pc:chgData name="김태현" userId="755a2f47-4191-408d-8661-970e0bef0744" providerId="ADAL" clId="{4C1C89F5-5DAB-4651-BF4D-06DC3FCE1F3E}" dt="2023-03-06T16:27:23.278" v="3315" actId="20577"/>
        <pc:sldMkLst>
          <pc:docMk/>
          <pc:sldMk cId="729265489" sldId="284"/>
        </pc:sldMkLst>
        <pc:spChg chg="del">
          <ac:chgData name="김태현" userId="755a2f47-4191-408d-8661-970e0bef0744" providerId="ADAL" clId="{4C1C89F5-5DAB-4651-BF4D-06DC3FCE1F3E}" dt="2023-03-06T16:21:30.370" v="3065" actId="478"/>
          <ac:spMkLst>
            <pc:docMk/>
            <pc:sldMk cId="729265489" sldId="284"/>
            <ac:spMk id="11" creationId="{198CBDD5-E764-B54F-3AA5-DBCB24F2E2FC}"/>
          </ac:spMkLst>
        </pc:spChg>
        <pc:spChg chg="add mod">
          <ac:chgData name="김태현" userId="755a2f47-4191-408d-8661-970e0bef0744" providerId="ADAL" clId="{4C1C89F5-5DAB-4651-BF4D-06DC3FCE1F3E}" dt="2023-03-06T16:27:23.278" v="3315" actId="20577"/>
          <ac:spMkLst>
            <pc:docMk/>
            <pc:sldMk cId="729265489" sldId="284"/>
            <ac:spMk id="12" creationId="{A2AC2133-7DF1-1AD8-988D-CBA88AEBF2E4}"/>
          </ac:spMkLst>
        </pc:spChg>
        <pc:picChg chg="add del mod">
          <ac:chgData name="김태현" userId="755a2f47-4191-408d-8661-970e0bef0744" providerId="ADAL" clId="{4C1C89F5-5DAB-4651-BF4D-06DC3FCE1F3E}" dt="2023-03-06T16:23:47.059" v="3070" actId="21"/>
          <ac:picMkLst>
            <pc:docMk/>
            <pc:sldMk cId="729265489" sldId="284"/>
            <ac:picMk id="5" creationId="{852D3EAB-2FB8-F634-BBF9-27F33F7CB971}"/>
          </ac:picMkLst>
        </pc:picChg>
        <pc:picChg chg="add mod">
          <ac:chgData name="김태현" userId="755a2f47-4191-408d-8661-970e0bef0744" providerId="ADAL" clId="{4C1C89F5-5DAB-4651-BF4D-06DC3FCE1F3E}" dt="2023-03-06T16:26:16.662" v="3306" actId="1076"/>
          <ac:picMkLst>
            <pc:docMk/>
            <pc:sldMk cId="729265489" sldId="284"/>
            <ac:picMk id="14" creationId="{5D74F5B7-2B4B-3B34-B2E1-B5EBCC1EC337}"/>
          </ac:picMkLst>
        </pc:picChg>
        <pc:picChg chg="add mod">
          <ac:chgData name="김태현" userId="755a2f47-4191-408d-8661-970e0bef0744" providerId="ADAL" clId="{4C1C89F5-5DAB-4651-BF4D-06DC3FCE1F3E}" dt="2023-03-06T16:26:12.328" v="3305" actId="1076"/>
          <ac:picMkLst>
            <pc:docMk/>
            <pc:sldMk cId="729265489" sldId="284"/>
            <ac:picMk id="16" creationId="{886ACB64-08E0-9D5D-373C-47938E712981}"/>
          </ac:picMkLst>
        </pc:picChg>
      </pc:sldChg>
      <pc:sldChg chg="addSp delSp modSp add mod">
        <pc:chgData name="김태현" userId="755a2f47-4191-408d-8661-970e0bef0744" providerId="ADAL" clId="{4C1C89F5-5DAB-4651-BF4D-06DC3FCE1F3E}" dt="2023-03-06T16:38:52.861" v="4218" actId="1076"/>
        <pc:sldMkLst>
          <pc:docMk/>
          <pc:sldMk cId="285349222" sldId="287"/>
        </pc:sldMkLst>
        <pc:spChg chg="del mod">
          <ac:chgData name="김태현" userId="755a2f47-4191-408d-8661-970e0bef0744" providerId="ADAL" clId="{4C1C89F5-5DAB-4651-BF4D-06DC3FCE1F3E}" dt="2023-03-06T16:36:55.210" v="4185" actId="22"/>
          <ac:spMkLst>
            <pc:docMk/>
            <pc:sldMk cId="285349222" sldId="287"/>
            <ac:spMk id="3" creationId="{24B4B3C8-38AC-840C-DDC0-1644F71FB364}"/>
          </ac:spMkLst>
        </pc:spChg>
        <pc:spChg chg="add mod">
          <ac:chgData name="김태현" userId="755a2f47-4191-408d-8661-970e0bef0744" providerId="ADAL" clId="{4C1C89F5-5DAB-4651-BF4D-06DC3FCE1F3E}" dt="2023-03-06T16:38:52.861" v="4218" actId="1076"/>
          <ac:spMkLst>
            <pc:docMk/>
            <pc:sldMk cId="285349222" sldId="287"/>
            <ac:spMk id="12" creationId="{396F6A9F-4E63-EE20-1D66-30EE635514F8}"/>
          </ac:spMkLst>
        </pc:spChg>
        <pc:spChg chg="add mod">
          <ac:chgData name="김태현" userId="755a2f47-4191-408d-8661-970e0bef0744" providerId="ADAL" clId="{4C1C89F5-5DAB-4651-BF4D-06DC3FCE1F3E}" dt="2023-03-06T16:38:52.861" v="4218" actId="1076"/>
          <ac:spMkLst>
            <pc:docMk/>
            <pc:sldMk cId="285349222" sldId="287"/>
            <ac:spMk id="13" creationId="{57ED4EA3-C2C7-4B0D-B981-1EA4EF689EBD}"/>
          </ac:spMkLst>
        </pc:spChg>
        <pc:picChg chg="add mod ord">
          <ac:chgData name="김태현" userId="755a2f47-4191-408d-8661-970e0bef0744" providerId="ADAL" clId="{4C1C89F5-5DAB-4651-BF4D-06DC3FCE1F3E}" dt="2023-03-06T16:38:52.861" v="4218" actId="1076"/>
          <ac:picMkLst>
            <pc:docMk/>
            <pc:sldMk cId="285349222" sldId="287"/>
            <ac:picMk id="5" creationId="{B5C3E48B-89E7-7F80-8590-0EF475950061}"/>
          </ac:picMkLst>
        </pc:picChg>
        <pc:picChg chg="add mod">
          <ac:chgData name="김태현" userId="755a2f47-4191-408d-8661-970e0bef0744" providerId="ADAL" clId="{4C1C89F5-5DAB-4651-BF4D-06DC3FCE1F3E}" dt="2023-03-06T16:38:52.861" v="4218" actId="1076"/>
          <ac:picMkLst>
            <pc:docMk/>
            <pc:sldMk cId="285349222" sldId="287"/>
            <ac:picMk id="7" creationId="{8E106E2B-68D9-0C1B-76C7-F3C00E8AB01F}"/>
          </ac:picMkLst>
        </pc:picChg>
        <pc:picChg chg="add mod">
          <ac:chgData name="김태현" userId="755a2f47-4191-408d-8661-970e0bef0744" providerId="ADAL" clId="{4C1C89F5-5DAB-4651-BF4D-06DC3FCE1F3E}" dt="2023-03-06T16:38:52.861" v="4218" actId="1076"/>
          <ac:picMkLst>
            <pc:docMk/>
            <pc:sldMk cId="285349222" sldId="287"/>
            <ac:picMk id="9" creationId="{5E533DAD-6AD2-6875-1944-487A261D4BFF}"/>
          </ac:picMkLst>
        </pc:picChg>
        <pc:picChg chg="add mod">
          <ac:chgData name="김태현" userId="755a2f47-4191-408d-8661-970e0bef0744" providerId="ADAL" clId="{4C1C89F5-5DAB-4651-BF4D-06DC3FCE1F3E}" dt="2023-03-06T16:38:52.861" v="4218" actId="1076"/>
          <ac:picMkLst>
            <pc:docMk/>
            <pc:sldMk cId="285349222" sldId="287"/>
            <ac:picMk id="15" creationId="{811DD3CA-F143-F18F-B8F1-22824A4167CF}"/>
          </ac:picMkLst>
        </pc:picChg>
        <pc:picChg chg="add mod">
          <ac:chgData name="김태현" userId="755a2f47-4191-408d-8661-970e0bef0744" providerId="ADAL" clId="{4C1C89F5-5DAB-4651-BF4D-06DC3FCE1F3E}" dt="2023-03-06T16:38:52.861" v="4218" actId="1076"/>
          <ac:picMkLst>
            <pc:docMk/>
            <pc:sldMk cId="285349222" sldId="287"/>
            <ac:picMk id="17" creationId="{1A9E25A3-5A37-7F71-1A6E-0EEF920362CA}"/>
          </ac:picMkLst>
        </pc:picChg>
        <pc:picChg chg="add mod">
          <ac:chgData name="김태현" userId="755a2f47-4191-408d-8661-970e0bef0744" providerId="ADAL" clId="{4C1C89F5-5DAB-4651-BF4D-06DC3FCE1F3E}" dt="2023-03-06T16:38:52.861" v="4218" actId="1076"/>
          <ac:picMkLst>
            <pc:docMk/>
            <pc:sldMk cId="285349222" sldId="287"/>
            <ac:picMk id="19" creationId="{A36E248B-CAD5-AE7B-61DA-18B1A8916BEE}"/>
          </ac:picMkLst>
        </pc:picChg>
        <pc:cxnChg chg="add del mod">
          <ac:chgData name="김태현" userId="755a2f47-4191-408d-8661-970e0bef0744" providerId="ADAL" clId="{4C1C89F5-5DAB-4651-BF4D-06DC3FCE1F3E}" dt="2023-03-06T16:37:36.326" v="4196" actId="478"/>
          <ac:cxnSpMkLst>
            <pc:docMk/>
            <pc:sldMk cId="285349222" sldId="287"/>
            <ac:cxnSpMk id="11" creationId="{16A1BFE0-3B1D-58E2-B4D7-835975BE3C9C}"/>
          </ac:cxnSpMkLst>
        </pc:cxnChg>
      </pc:sldChg>
      <pc:sldChg chg="modSp del mod">
        <pc:chgData name="김태현" userId="755a2f47-4191-408d-8661-970e0bef0744" providerId="ADAL" clId="{4C1C89F5-5DAB-4651-BF4D-06DC3FCE1F3E}" dt="2023-03-06T16:43:35.521" v="4243" actId="47"/>
        <pc:sldMkLst>
          <pc:docMk/>
          <pc:sldMk cId="72689178" sldId="289"/>
        </pc:sldMkLst>
        <pc:spChg chg="mod">
          <ac:chgData name="김태현" userId="755a2f47-4191-408d-8661-970e0bef0744" providerId="ADAL" clId="{4C1C89F5-5DAB-4651-BF4D-06DC3FCE1F3E}" dt="2023-03-06T16:43:09.770" v="4240" actId="20577"/>
          <ac:spMkLst>
            <pc:docMk/>
            <pc:sldMk cId="72689178" sldId="289"/>
            <ac:spMk id="4" creationId="{F7BE2F93-C9F6-C933-5DDF-DD1E7E4ACBD0}"/>
          </ac:spMkLst>
        </pc:spChg>
      </pc:sldChg>
      <pc:sldChg chg="delSp modSp add mod">
        <pc:chgData name="김태현" userId="755a2f47-4191-408d-8661-970e0bef0744" providerId="ADAL" clId="{4C1C89F5-5DAB-4651-BF4D-06DC3FCE1F3E}" dt="2023-03-06T16:43:55.162" v="4246" actId="1076"/>
        <pc:sldMkLst>
          <pc:docMk/>
          <pc:sldMk cId="2816409902" sldId="290"/>
        </pc:sldMkLst>
        <pc:spChg chg="mod">
          <ac:chgData name="김태현" userId="755a2f47-4191-408d-8661-970e0bef0744" providerId="ADAL" clId="{4C1C89F5-5DAB-4651-BF4D-06DC3FCE1F3E}" dt="2023-03-06T16:43:55.162" v="4246" actId="1076"/>
          <ac:spMkLst>
            <pc:docMk/>
            <pc:sldMk cId="2816409902" sldId="290"/>
            <ac:spMk id="4" creationId="{F7BE2F93-C9F6-C933-5DDF-DD1E7E4ACBD0}"/>
          </ac:spMkLst>
        </pc:spChg>
        <pc:picChg chg="del">
          <ac:chgData name="김태현" userId="755a2f47-4191-408d-8661-970e0bef0744" providerId="ADAL" clId="{4C1C89F5-5DAB-4651-BF4D-06DC3FCE1F3E}" dt="2023-03-06T16:43:51.992" v="4244" actId="478"/>
          <ac:picMkLst>
            <pc:docMk/>
            <pc:sldMk cId="2816409902" sldId="290"/>
            <ac:picMk id="6" creationId="{8FFFED98-66D3-ED73-F470-85A3C4ACEB06}"/>
          </ac:picMkLst>
        </pc:picChg>
      </pc:sldChg>
      <pc:sldChg chg="addSp delSp modSp add mod ord">
        <pc:chgData name="김태현" userId="755a2f47-4191-408d-8661-970e0bef0744" providerId="ADAL" clId="{4C1C89F5-5DAB-4651-BF4D-06DC3FCE1F3E}" dt="2023-03-06T16:48:18.634" v="4296" actId="1076"/>
        <pc:sldMkLst>
          <pc:docMk/>
          <pc:sldMk cId="4042650033" sldId="291"/>
        </pc:sldMkLst>
        <pc:spChg chg="mod">
          <ac:chgData name="김태현" userId="755a2f47-4191-408d-8661-970e0bef0744" providerId="ADAL" clId="{4C1C89F5-5DAB-4651-BF4D-06DC3FCE1F3E}" dt="2023-03-06T16:44:18.530" v="4290" actId="20577"/>
          <ac:spMkLst>
            <pc:docMk/>
            <pc:sldMk cId="4042650033" sldId="291"/>
            <ac:spMk id="4" creationId="{F7BE2F93-C9F6-C933-5DDF-DD1E7E4ACBD0}"/>
          </ac:spMkLst>
        </pc:spChg>
        <pc:picChg chg="del">
          <ac:chgData name="김태현" userId="755a2f47-4191-408d-8661-970e0bef0744" providerId="ADAL" clId="{4C1C89F5-5DAB-4651-BF4D-06DC3FCE1F3E}" dt="2023-03-06T16:44:22.347" v="4291" actId="478"/>
          <ac:picMkLst>
            <pc:docMk/>
            <pc:sldMk cId="4042650033" sldId="291"/>
            <ac:picMk id="6" creationId="{8FFFED98-66D3-ED73-F470-85A3C4ACEB06}"/>
          </ac:picMkLst>
        </pc:picChg>
        <pc:picChg chg="add mod">
          <ac:chgData name="김태현" userId="755a2f47-4191-408d-8661-970e0bef0744" providerId="ADAL" clId="{4C1C89F5-5DAB-4651-BF4D-06DC3FCE1F3E}" dt="2023-03-06T16:48:18.634" v="4296" actId="1076"/>
          <ac:picMkLst>
            <pc:docMk/>
            <pc:sldMk cId="4042650033" sldId="291"/>
            <ac:picMk id="10" creationId="{28FEDF8F-13F3-8721-FCF4-A65922002D12}"/>
          </ac:picMkLst>
        </pc:picChg>
      </pc:sldChg>
      <pc:sldChg chg="addSp delSp modSp add mod modNotesTx">
        <pc:chgData name="김태현" userId="755a2f47-4191-408d-8661-970e0bef0744" providerId="ADAL" clId="{4C1C89F5-5DAB-4651-BF4D-06DC3FCE1F3E}" dt="2023-03-06T23:58:38.054" v="7983" actId="20577"/>
        <pc:sldMkLst>
          <pc:docMk/>
          <pc:sldMk cId="546916213" sldId="292"/>
        </pc:sldMkLst>
        <pc:spChg chg="del">
          <ac:chgData name="김태현" userId="755a2f47-4191-408d-8661-970e0bef0744" providerId="ADAL" clId="{4C1C89F5-5DAB-4651-BF4D-06DC3FCE1F3E}" dt="2023-03-06T17:00:34.270" v="4670" actId="478"/>
          <ac:spMkLst>
            <pc:docMk/>
            <pc:sldMk cId="546916213" sldId="292"/>
            <ac:spMk id="3" creationId="{465E571E-54D2-6102-CF64-03F97669F871}"/>
          </ac:spMkLst>
        </pc:spChg>
        <pc:spChg chg="add mod">
          <ac:chgData name="김태현" userId="755a2f47-4191-408d-8661-970e0bef0744" providerId="ADAL" clId="{4C1C89F5-5DAB-4651-BF4D-06DC3FCE1F3E}" dt="2023-03-06T23:57:44.398" v="7905" actId="20577"/>
          <ac:spMkLst>
            <pc:docMk/>
            <pc:sldMk cId="546916213" sldId="292"/>
            <ac:spMk id="4" creationId="{1449CC2B-E3B5-E7AD-2746-BFC910E2F936}"/>
          </ac:spMkLst>
        </pc:spChg>
        <pc:spChg chg="add del mod">
          <ac:chgData name="김태현" userId="755a2f47-4191-408d-8661-970e0bef0744" providerId="ADAL" clId="{4C1C89F5-5DAB-4651-BF4D-06DC3FCE1F3E}" dt="2023-03-06T17:11:07.781" v="4771"/>
          <ac:spMkLst>
            <pc:docMk/>
            <pc:sldMk cId="546916213" sldId="292"/>
            <ac:spMk id="9" creationId="{B0956442-6DD7-2EAE-0930-05E0E56F4D8D}"/>
          </ac:spMkLst>
        </pc:spChg>
        <pc:spChg chg="add del mod">
          <ac:chgData name="김태현" userId="755a2f47-4191-408d-8661-970e0bef0744" providerId="ADAL" clId="{4C1C89F5-5DAB-4651-BF4D-06DC3FCE1F3E}" dt="2023-03-06T17:11:48.512" v="4876" actId="478"/>
          <ac:spMkLst>
            <pc:docMk/>
            <pc:sldMk cId="546916213" sldId="292"/>
            <ac:spMk id="10" creationId="{11B4B0EC-AD12-6BF5-16D8-80BA4913EAFC}"/>
          </ac:spMkLst>
        </pc:spChg>
        <pc:spChg chg="add mod">
          <ac:chgData name="김태현" userId="755a2f47-4191-408d-8661-970e0bef0744" providerId="ADAL" clId="{4C1C89F5-5DAB-4651-BF4D-06DC3FCE1F3E}" dt="2023-03-06T23:58:38.054" v="7983" actId="20577"/>
          <ac:spMkLst>
            <pc:docMk/>
            <pc:sldMk cId="546916213" sldId="292"/>
            <ac:spMk id="11" creationId="{0012C544-51D1-5630-7937-9FB0BEB021C6}"/>
          </ac:spMkLst>
        </pc:spChg>
        <pc:spChg chg="del mod">
          <ac:chgData name="김태현" userId="755a2f47-4191-408d-8661-970e0bef0744" providerId="ADAL" clId="{4C1C89F5-5DAB-4651-BF4D-06DC3FCE1F3E}" dt="2023-03-06T17:00:37.174" v="4674" actId="478"/>
          <ac:spMkLst>
            <pc:docMk/>
            <pc:sldMk cId="546916213" sldId="292"/>
            <ac:spMk id="13" creationId="{C8B0CCED-29DC-F3C5-706E-2B8BFBF97EAC}"/>
          </ac:spMkLst>
        </pc:spChg>
        <pc:spChg chg="add mod">
          <ac:chgData name="김태현" userId="755a2f47-4191-408d-8661-970e0bef0744" providerId="ADAL" clId="{4C1C89F5-5DAB-4651-BF4D-06DC3FCE1F3E}" dt="2023-03-06T23:57:40.162" v="7889" actId="20577"/>
          <ac:spMkLst>
            <pc:docMk/>
            <pc:sldMk cId="546916213" sldId="292"/>
            <ac:spMk id="14" creationId="{BF770BC3-813E-0B4C-A67F-5E6B90682FEF}"/>
          </ac:spMkLst>
        </pc:spChg>
        <pc:spChg chg="add mod">
          <ac:chgData name="김태현" userId="755a2f47-4191-408d-8661-970e0bef0744" providerId="ADAL" clId="{4C1C89F5-5DAB-4651-BF4D-06DC3FCE1F3E}" dt="2023-03-06T17:16:22.693" v="5354" actId="1076"/>
          <ac:spMkLst>
            <pc:docMk/>
            <pc:sldMk cId="546916213" sldId="292"/>
            <ac:spMk id="16" creationId="{FA1DC41A-CB44-E388-7EB8-F42261C54B47}"/>
          </ac:spMkLst>
        </pc:spChg>
        <pc:spChg chg="add mod">
          <ac:chgData name="김태현" userId="755a2f47-4191-408d-8661-970e0bef0744" providerId="ADAL" clId="{4C1C89F5-5DAB-4651-BF4D-06DC3FCE1F3E}" dt="2023-03-06T17:16:26.319" v="5356" actId="1076"/>
          <ac:spMkLst>
            <pc:docMk/>
            <pc:sldMk cId="546916213" sldId="292"/>
            <ac:spMk id="19" creationId="{113B3655-FCBB-A7E6-8623-E8A6878EBF0E}"/>
          </ac:spMkLst>
        </pc:spChg>
        <pc:picChg chg="del">
          <ac:chgData name="김태현" userId="755a2f47-4191-408d-8661-970e0bef0744" providerId="ADAL" clId="{4C1C89F5-5DAB-4651-BF4D-06DC3FCE1F3E}" dt="2023-03-06T17:00:35.143" v="4671" actId="478"/>
          <ac:picMkLst>
            <pc:docMk/>
            <pc:sldMk cId="546916213" sldId="292"/>
            <ac:picMk id="6" creationId="{6A9E8947-CB00-CA7C-5127-B2A234AD8687}"/>
          </ac:picMkLst>
        </pc:picChg>
        <pc:picChg chg="del">
          <ac:chgData name="김태현" userId="755a2f47-4191-408d-8661-970e0bef0744" providerId="ADAL" clId="{4C1C89F5-5DAB-4651-BF4D-06DC3FCE1F3E}" dt="2023-03-06T17:00:35.420" v="4672" actId="478"/>
          <ac:picMkLst>
            <pc:docMk/>
            <pc:sldMk cId="546916213" sldId="292"/>
            <ac:picMk id="12" creationId="{CCCBBD35-E95D-4989-8F40-7C783FDD6535}"/>
          </ac:picMkLst>
        </pc:picChg>
        <pc:picChg chg="del">
          <ac:chgData name="김태현" userId="755a2f47-4191-408d-8661-970e0bef0744" providerId="ADAL" clId="{4C1C89F5-5DAB-4651-BF4D-06DC3FCE1F3E}" dt="2023-03-06T17:00:37.492" v="4675" actId="478"/>
          <ac:picMkLst>
            <pc:docMk/>
            <pc:sldMk cId="546916213" sldId="292"/>
            <ac:picMk id="15" creationId="{3D8EFFF0-6033-F936-2AC3-16D382CEFE86}"/>
          </ac:picMkLst>
        </pc:picChg>
        <pc:picChg chg="add mod">
          <ac:chgData name="김태현" userId="755a2f47-4191-408d-8661-970e0bef0744" providerId="ADAL" clId="{4C1C89F5-5DAB-4651-BF4D-06DC3FCE1F3E}" dt="2023-03-06T17:16:23.970" v="5355" actId="1076"/>
          <ac:picMkLst>
            <pc:docMk/>
            <pc:sldMk cId="546916213" sldId="292"/>
            <ac:picMk id="18" creationId="{E23474EE-BF74-6F08-FA18-0FC301134604}"/>
          </ac:picMkLst>
        </pc:picChg>
      </pc:sldChg>
      <pc:sldChg chg="addSp delSp modSp add mod modNotesTx">
        <pc:chgData name="김태현" userId="755a2f47-4191-408d-8661-970e0bef0744" providerId="ADAL" clId="{4C1C89F5-5DAB-4651-BF4D-06DC3FCE1F3E}" dt="2023-03-07T11:18:55.081" v="14241" actId="1076"/>
        <pc:sldMkLst>
          <pc:docMk/>
          <pc:sldMk cId="151628420" sldId="293"/>
        </pc:sldMkLst>
        <pc:spChg chg="mod">
          <ac:chgData name="김태현" userId="755a2f47-4191-408d-8661-970e0bef0744" providerId="ADAL" clId="{4C1C89F5-5DAB-4651-BF4D-06DC3FCE1F3E}" dt="2023-03-07T11:18:55.081" v="14241" actId="1076"/>
          <ac:spMkLst>
            <pc:docMk/>
            <pc:sldMk cId="151628420" sldId="293"/>
            <ac:spMk id="7" creationId="{18DEAB55-777B-A5F1-198C-D9A252D4CC58}"/>
          </ac:spMkLst>
        </pc:spChg>
        <pc:spChg chg="add mod">
          <ac:chgData name="김태현" userId="755a2f47-4191-408d-8661-970e0bef0744" providerId="ADAL" clId="{4C1C89F5-5DAB-4651-BF4D-06DC3FCE1F3E}" dt="2023-03-06T17:53:40.855" v="5839" actId="20577"/>
          <ac:spMkLst>
            <pc:docMk/>
            <pc:sldMk cId="151628420" sldId="293"/>
            <ac:spMk id="10" creationId="{B60ADB23-8DB1-7228-4D75-040B842617CB}"/>
          </ac:spMkLst>
        </pc:spChg>
        <pc:spChg chg="add del mod">
          <ac:chgData name="김태현" userId="755a2f47-4191-408d-8661-970e0bef0744" providerId="ADAL" clId="{4C1C89F5-5DAB-4651-BF4D-06DC3FCE1F3E}" dt="2023-03-06T18:20:28.220" v="6793" actId="478"/>
          <ac:spMkLst>
            <pc:docMk/>
            <pc:sldMk cId="151628420" sldId="293"/>
            <ac:spMk id="12" creationId="{82F6FAA5-2F08-C53C-4E50-EAAC2188578E}"/>
          </ac:spMkLst>
        </pc:spChg>
        <pc:picChg chg="add mod">
          <ac:chgData name="김태현" userId="755a2f47-4191-408d-8661-970e0bef0744" providerId="ADAL" clId="{4C1C89F5-5DAB-4651-BF4D-06DC3FCE1F3E}" dt="2023-03-06T17:53:29.471" v="5796" actId="1076"/>
          <ac:picMkLst>
            <pc:docMk/>
            <pc:sldMk cId="151628420" sldId="293"/>
            <ac:picMk id="9" creationId="{EFF49139-7598-394C-77EB-D862C743D1D2}"/>
          </ac:picMkLst>
        </pc:picChg>
      </pc:sldChg>
      <pc:sldChg chg="addSp delSp modSp add del mod">
        <pc:chgData name="김태현" userId="755a2f47-4191-408d-8661-970e0bef0744" providerId="ADAL" clId="{4C1C89F5-5DAB-4651-BF4D-06DC3FCE1F3E}" dt="2023-03-06T17:50:38.678" v="5793" actId="47"/>
        <pc:sldMkLst>
          <pc:docMk/>
          <pc:sldMk cId="293812099" sldId="293"/>
        </pc:sldMkLst>
        <pc:spChg chg="del">
          <ac:chgData name="김태현" userId="755a2f47-4191-408d-8661-970e0bef0744" providerId="ADAL" clId="{4C1C89F5-5DAB-4651-BF4D-06DC3FCE1F3E}" dt="2023-03-06T17:43:16.750" v="5582" actId="478"/>
          <ac:spMkLst>
            <pc:docMk/>
            <pc:sldMk cId="293812099" sldId="293"/>
            <ac:spMk id="3" creationId="{959499C2-E97C-A97A-39B0-7D988C1DD981}"/>
          </ac:spMkLst>
        </pc:spChg>
        <pc:spChg chg="add mod">
          <ac:chgData name="김태현" userId="755a2f47-4191-408d-8661-970e0bef0744" providerId="ADAL" clId="{4C1C89F5-5DAB-4651-BF4D-06DC3FCE1F3E}" dt="2023-03-06T17:43:20.906" v="5583" actId="1076"/>
          <ac:spMkLst>
            <pc:docMk/>
            <pc:sldMk cId="293812099" sldId="293"/>
            <ac:spMk id="4" creationId="{53031E5E-B6DA-1B58-3DE0-3A76EF13DCEC}"/>
          </ac:spMkLst>
        </pc:spChg>
        <pc:picChg chg="add mod">
          <ac:chgData name="김태현" userId="755a2f47-4191-408d-8661-970e0bef0744" providerId="ADAL" clId="{4C1C89F5-5DAB-4651-BF4D-06DC3FCE1F3E}" dt="2023-03-06T17:43:20.906" v="5583" actId="1076"/>
          <ac:picMkLst>
            <pc:docMk/>
            <pc:sldMk cId="293812099" sldId="293"/>
            <ac:picMk id="6" creationId="{4D4DE704-B2E1-5C15-FF25-C20DB7B312A1}"/>
          </ac:picMkLst>
        </pc:picChg>
        <pc:picChg chg="add mod">
          <ac:chgData name="김태현" userId="755a2f47-4191-408d-8661-970e0bef0744" providerId="ADAL" clId="{4C1C89F5-5DAB-4651-BF4D-06DC3FCE1F3E}" dt="2023-03-06T17:43:20.906" v="5583" actId="1076"/>
          <ac:picMkLst>
            <pc:docMk/>
            <pc:sldMk cId="293812099" sldId="293"/>
            <ac:picMk id="9" creationId="{2FFA9C16-ABBC-AFAA-3AEB-46E547C500C4}"/>
          </ac:picMkLst>
        </pc:picChg>
        <pc:picChg chg="add mod">
          <ac:chgData name="김태현" userId="755a2f47-4191-408d-8661-970e0bef0744" providerId="ADAL" clId="{4C1C89F5-5DAB-4651-BF4D-06DC3FCE1F3E}" dt="2023-03-06T17:43:27.340" v="5586" actId="1076"/>
          <ac:picMkLst>
            <pc:docMk/>
            <pc:sldMk cId="293812099" sldId="293"/>
            <ac:picMk id="10" creationId="{0A33750B-F879-F586-C41A-5A366DF6B4CA}"/>
          </ac:picMkLst>
        </pc:picChg>
      </pc:sldChg>
      <pc:sldChg chg="delSp modSp add del mod">
        <pc:chgData name="김태현" userId="755a2f47-4191-408d-8661-970e0bef0744" providerId="ADAL" clId="{4C1C89F5-5DAB-4651-BF4D-06DC3FCE1F3E}" dt="2023-03-06T17:17:19.612" v="5357" actId="47"/>
        <pc:sldMkLst>
          <pc:docMk/>
          <pc:sldMk cId="702720903" sldId="293"/>
        </pc:sldMkLst>
        <pc:spChg chg="del">
          <ac:chgData name="김태현" userId="755a2f47-4191-408d-8661-970e0bef0744" providerId="ADAL" clId="{4C1C89F5-5DAB-4651-BF4D-06DC3FCE1F3E}" dt="2023-03-06T17:15:47.293" v="5318" actId="478"/>
          <ac:spMkLst>
            <pc:docMk/>
            <pc:sldMk cId="702720903" sldId="293"/>
            <ac:spMk id="4" creationId="{1449CC2B-E3B5-E7AD-2746-BFC910E2F936}"/>
          </ac:spMkLst>
        </pc:spChg>
        <pc:spChg chg="del">
          <ac:chgData name="김태현" userId="755a2f47-4191-408d-8661-970e0bef0744" providerId="ADAL" clId="{4C1C89F5-5DAB-4651-BF4D-06DC3FCE1F3E}" dt="2023-03-06T17:15:48.284" v="5319" actId="478"/>
          <ac:spMkLst>
            <pc:docMk/>
            <pc:sldMk cId="702720903" sldId="293"/>
            <ac:spMk id="11" creationId="{0012C544-51D1-5630-7937-9FB0BEB021C6}"/>
          </ac:spMkLst>
        </pc:spChg>
        <pc:spChg chg="mod">
          <ac:chgData name="김태현" userId="755a2f47-4191-408d-8661-970e0bef0744" providerId="ADAL" clId="{4C1C89F5-5DAB-4651-BF4D-06DC3FCE1F3E}" dt="2023-03-06T17:16:07.586" v="5350" actId="20577"/>
          <ac:spMkLst>
            <pc:docMk/>
            <pc:sldMk cId="702720903" sldId="293"/>
            <ac:spMk id="14" creationId="{BF770BC3-813E-0B4C-A67F-5E6B90682FEF}"/>
          </ac:spMkLst>
        </pc:spChg>
        <pc:spChg chg="mod">
          <ac:chgData name="김태현" userId="755a2f47-4191-408d-8661-970e0bef0744" providerId="ADAL" clId="{4C1C89F5-5DAB-4651-BF4D-06DC3FCE1F3E}" dt="2023-03-06T17:16:00.283" v="5349" actId="20577"/>
          <ac:spMkLst>
            <pc:docMk/>
            <pc:sldMk cId="702720903" sldId="293"/>
            <ac:spMk id="16" creationId="{FA1DC41A-CB44-E388-7EB8-F42261C54B47}"/>
          </ac:spMkLst>
        </pc:spChg>
        <pc:picChg chg="del">
          <ac:chgData name="김태현" userId="755a2f47-4191-408d-8661-970e0bef0744" providerId="ADAL" clId="{4C1C89F5-5DAB-4651-BF4D-06DC3FCE1F3E}" dt="2023-03-06T17:15:49.258" v="5320" actId="478"/>
          <ac:picMkLst>
            <pc:docMk/>
            <pc:sldMk cId="702720903" sldId="293"/>
            <ac:picMk id="18" creationId="{E23474EE-BF74-6F08-FA18-0FC301134604}"/>
          </ac:picMkLst>
        </pc:picChg>
      </pc:sldChg>
      <pc:sldChg chg="addSp delSp modSp add del mod">
        <pc:chgData name="김태현" userId="755a2f47-4191-408d-8661-970e0bef0744" providerId="ADAL" clId="{4C1C89F5-5DAB-4651-BF4D-06DC3FCE1F3E}" dt="2023-03-06T17:50:35.148" v="5791" actId="47"/>
        <pc:sldMkLst>
          <pc:docMk/>
          <pc:sldMk cId="1534122503" sldId="294"/>
        </pc:sldMkLst>
        <pc:spChg chg="mod">
          <ac:chgData name="김태현" userId="755a2f47-4191-408d-8661-970e0bef0744" providerId="ADAL" clId="{4C1C89F5-5DAB-4651-BF4D-06DC3FCE1F3E}" dt="2023-03-06T17:43:56.645" v="5654" actId="20577"/>
          <ac:spMkLst>
            <pc:docMk/>
            <pc:sldMk cId="1534122503" sldId="294"/>
            <ac:spMk id="4" creationId="{53031E5E-B6DA-1B58-3DE0-3A76EF13DCEC}"/>
          </ac:spMkLst>
        </pc:spChg>
        <pc:picChg chg="del">
          <ac:chgData name="김태현" userId="755a2f47-4191-408d-8661-970e0bef0744" providerId="ADAL" clId="{4C1C89F5-5DAB-4651-BF4D-06DC3FCE1F3E}" dt="2023-03-06T17:43:59.760" v="5656" actId="478"/>
          <ac:picMkLst>
            <pc:docMk/>
            <pc:sldMk cId="1534122503" sldId="294"/>
            <ac:picMk id="6" creationId="{4D4DE704-B2E1-5C15-FF25-C20DB7B312A1}"/>
          </ac:picMkLst>
        </pc:picChg>
        <pc:picChg chg="del">
          <ac:chgData name="김태현" userId="755a2f47-4191-408d-8661-970e0bef0744" providerId="ADAL" clId="{4C1C89F5-5DAB-4651-BF4D-06DC3FCE1F3E}" dt="2023-03-06T17:43:59.499" v="5655" actId="478"/>
          <ac:picMkLst>
            <pc:docMk/>
            <pc:sldMk cId="1534122503" sldId="294"/>
            <ac:picMk id="9" creationId="{2FFA9C16-ABBC-AFAA-3AEB-46E547C500C4}"/>
          </ac:picMkLst>
        </pc:picChg>
        <pc:picChg chg="del">
          <ac:chgData name="김태현" userId="755a2f47-4191-408d-8661-970e0bef0744" providerId="ADAL" clId="{4C1C89F5-5DAB-4651-BF4D-06DC3FCE1F3E}" dt="2023-03-06T17:44:00.268" v="5657" actId="478"/>
          <ac:picMkLst>
            <pc:docMk/>
            <pc:sldMk cId="1534122503" sldId="294"/>
            <ac:picMk id="10" creationId="{0A33750B-F879-F586-C41A-5A366DF6B4CA}"/>
          </ac:picMkLst>
        </pc:picChg>
        <pc:picChg chg="add mod">
          <ac:chgData name="김태현" userId="755a2f47-4191-408d-8661-970e0bef0744" providerId="ADAL" clId="{4C1C89F5-5DAB-4651-BF4D-06DC3FCE1F3E}" dt="2023-03-06T17:44:39.183" v="5663" actId="1076"/>
          <ac:picMkLst>
            <pc:docMk/>
            <pc:sldMk cId="1534122503" sldId="294"/>
            <ac:picMk id="11" creationId="{2DC3B051-906B-2876-E83C-6BB5667A7EDF}"/>
          </ac:picMkLst>
        </pc:picChg>
        <pc:picChg chg="add mod">
          <ac:chgData name="김태현" userId="755a2f47-4191-408d-8661-970e0bef0744" providerId="ADAL" clId="{4C1C89F5-5DAB-4651-BF4D-06DC3FCE1F3E}" dt="2023-03-06T17:44:56.358" v="5665" actId="1076"/>
          <ac:picMkLst>
            <pc:docMk/>
            <pc:sldMk cId="1534122503" sldId="294"/>
            <ac:picMk id="13" creationId="{52836280-C8D7-2C87-83EC-319081CD2561}"/>
          </ac:picMkLst>
        </pc:picChg>
        <pc:picChg chg="add mod">
          <ac:chgData name="김태현" userId="755a2f47-4191-408d-8661-970e0bef0744" providerId="ADAL" clId="{4C1C89F5-5DAB-4651-BF4D-06DC3FCE1F3E}" dt="2023-03-06T17:45:06.267" v="5667" actId="1076"/>
          <ac:picMkLst>
            <pc:docMk/>
            <pc:sldMk cId="1534122503" sldId="294"/>
            <ac:picMk id="15" creationId="{72E20F56-27C3-A93D-9933-B0E903319F34}"/>
          </ac:picMkLst>
        </pc:picChg>
      </pc:sldChg>
      <pc:sldChg chg="addSp delSp modSp add mod modNotesTx">
        <pc:chgData name="김태현" userId="755a2f47-4191-408d-8661-970e0bef0744" providerId="ADAL" clId="{4C1C89F5-5DAB-4651-BF4D-06DC3FCE1F3E}" dt="2023-03-07T00:05:50.352" v="8370" actId="20577"/>
        <pc:sldMkLst>
          <pc:docMk/>
          <pc:sldMk cId="2959941536" sldId="294"/>
        </pc:sldMkLst>
        <pc:spChg chg="mod">
          <ac:chgData name="김태현" userId="755a2f47-4191-408d-8661-970e0bef0744" providerId="ADAL" clId="{4C1C89F5-5DAB-4651-BF4D-06DC3FCE1F3E}" dt="2023-03-06T18:02:29.803" v="5892" actId="20577"/>
          <ac:spMkLst>
            <pc:docMk/>
            <pc:sldMk cId="2959941536" sldId="294"/>
            <ac:spMk id="3" creationId="{959499C2-E97C-A97A-39B0-7D988C1DD981}"/>
          </ac:spMkLst>
        </pc:spChg>
        <pc:spChg chg="del">
          <ac:chgData name="김태현" userId="755a2f47-4191-408d-8661-970e0bef0744" providerId="ADAL" clId="{4C1C89F5-5DAB-4651-BF4D-06DC3FCE1F3E}" dt="2023-03-06T18:02:11.644" v="5847" actId="478"/>
          <ac:spMkLst>
            <pc:docMk/>
            <pc:sldMk cId="2959941536" sldId="294"/>
            <ac:spMk id="4" creationId="{E39E73C6-42B5-AE61-47FA-4D703CA92F90}"/>
          </ac:spMkLst>
        </pc:spChg>
        <pc:spChg chg="add mod">
          <ac:chgData name="김태현" userId="755a2f47-4191-408d-8661-970e0bef0744" providerId="ADAL" clId="{4C1C89F5-5DAB-4651-BF4D-06DC3FCE1F3E}" dt="2023-03-06T18:16:42.206" v="6273" actId="1076"/>
          <ac:spMkLst>
            <pc:docMk/>
            <pc:sldMk cId="2959941536" sldId="294"/>
            <ac:spMk id="6" creationId="{1E6ADB7C-CF75-4AD0-4862-975E6532EC89}"/>
          </ac:spMkLst>
        </pc:spChg>
        <pc:spChg chg="mod">
          <ac:chgData name="김태현" userId="755a2f47-4191-408d-8661-970e0bef0744" providerId="ADAL" clId="{4C1C89F5-5DAB-4651-BF4D-06DC3FCE1F3E}" dt="2023-03-06T18:18:37.398" v="6572" actId="1076"/>
          <ac:spMkLst>
            <pc:docMk/>
            <pc:sldMk cId="2959941536" sldId="294"/>
            <ac:spMk id="7" creationId="{18DEAB55-777B-A5F1-198C-D9A252D4CC58}"/>
          </ac:spMkLst>
        </pc:spChg>
        <pc:spChg chg="del mod">
          <ac:chgData name="김태현" userId="755a2f47-4191-408d-8661-970e0bef0744" providerId="ADAL" clId="{4C1C89F5-5DAB-4651-BF4D-06DC3FCE1F3E}" dt="2023-03-06T18:02:09.513" v="5846" actId="478"/>
          <ac:spMkLst>
            <pc:docMk/>
            <pc:sldMk cId="2959941536" sldId="294"/>
            <ac:spMk id="10" creationId="{B60ADB23-8DB1-7228-4D75-040B842617CB}"/>
          </ac:spMkLst>
        </pc:spChg>
        <pc:spChg chg="add del mod">
          <ac:chgData name="김태현" userId="755a2f47-4191-408d-8661-970e0bef0744" providerId="ADAL" clId="{4C1C89F5-5DAB-4651-BF4D-06DC3FCE1F3E}" dt="2023-03-06T18:06:22.870" v="6058" actId="478"/>
          <ac:spMkLst>
            <pc:docMk/>
            <pc:sldMk cId="2959941536" sldId="294"/>
            <ac:spMk id="15" creationId="{91AE0871-2D07-C29B-4B93-A55F234E85C3}"/>
          </ac:spMkLst>
        </pc:spChg>
        <pc:spChg chg="add mod">
          <ac:chgData name="김태현" userId="755a2f47-4191-408d-8661-970e0bef0744" providerId="ADAL" clId="{4C1C89F5-5DAB-4651-BF4D-06DC3FCE1F3E}" dt="2023-03-06T23:56:18.821" v="7850" actId="1076"/>
          <ac:spMkLst>
            <pc:docMk/>
            <pc:sldMk cId="2959941536" sldId="294"/>
            <ac:spMk id="16" creationId="{AAE6A571-B3D1-5276-0985-FF5215C23C0F}"/>
          </ac:spMkLst>
        </pc:spChg>
        <pc:spChg chg="add mod">
          <ac:chgData name="김태현" userId="755a2f47-4191-408d-8661-970e0bef0744" providerId="ADAL" clId="{4C1C89F5-5DAB-4651-BF4D-06DC3FCE1F3E}" dt="2023-03-06T23:56:18.821" v="7850" actId="1076"/>
          <ac:spMkLst>
            <pc:docMk/>
            <pc:sldMk cId="2959941536" sldId="294"/>
            <ac:spMk id="17" creationId="{601F2372-CA7D-6090-8E10-200586342882}"/>
          </ac:spMkLst>
        </pc:spChg>
        <pc:picChg chg="add mod">
          <ac:chgData name="김태현" userId="755a2f47-4191-408d-8661-970e0bef0744" providerId="ADAL" clId="{4C1C89F5-5DAB-4651-BF4D-06DC3FCE1F3E}" dt="2023-03-06T23:56:18.821" v="7850" actId="1076"/>
          <ac:picMkLst>
            <pc:docMk/>
            <pc:sldMk cId="2959941536" sldId="294"/>
            <ac:picMk id="9" creationId="{EABABF94-D68B-4B3A-C74A-0D7688BB7B41}"/>
          </ac:picMkLst>
        </pc:picChg>
        <pc:picChg chg="del">
          <ac:chgData name="김태현" userId="755a2f47-4191-408d-8661-970e0bef0744" providerId="ADAL" clId="{4C1C89F5-5DAB-4651-BF4D-06DC3FCE1F3E}" dt="2023-03-06T18:02:07.609" v="5844" actId="478"/>
          <ac:picMkLst>
            <pc:docMk/>
            <pc:sldMk cId="2959941536" sldId="294"/>
            <ac:picMk id="9" creationId="{EFF49139-7598-394C-77EB-D862C743D1D2}"/>
          </ac:picMkLst>
        </pc:picChg>
        <pc:picChg chg="del">
          <ac:chgData name="김태현" userId="755a2f47-4191-408d-8661-970e0bef0744" providerId="ADAL" clId="{4C1C89F5-5DAB-4651-BF4D-06DC3FCE1F3E}" dt="2023-03-06T18:02:06.882" v="5842" actId="478"/>
          <ac:picMkLst>
            <pc:docMk/>
            <pc:sldMk cId="2959941536" sldId="294"/>
            <ac:picMk id="11" creationId="{A503F456-9E32-6B68-DA62-30C88AD0D665}"/>
          </ac:picMkLst>
        </pc:picChg>
        <pc:picChg chg="add mod">
          <ac:chgData name="김태현" userId="755a2f47-4191-408d-8661-970e0bef0744" providerId="ADAL" clId="{4C1C89F5-5DAB-4651-BF4D-06DC3FCE1F3E}" dt="2023-03-06T23:56:18.821" v="7850" actId="1076"/>
          <ac:picMkLst>
            <pc:docMk/>
            <pc:sldMk cId="2959941536" sldId="294"/>
            <ac:picMk id="11" creationId="{B986600F-4C98-392A-D3CF-14B4B14582F3}"/>
          </ac:picMkLst>
        </pc:picChg>
        <pc:picChg chg="del">
          <ac:chgData name="김태현" userId="755a2f47-4191-408d-8661-970e0bef0744" providerId="ADAL" clId="{4C1C89F5-5DAB-4651-BF4D-06DC3FCE1F3E}" dt="2023-03-06T18:02:07.243" v="5843" actId="478"/>
          <ac:picMkLst>
            <pc:docMk/>
            <pc:sldMk cId="2959941536" sldId="294"/>
            <ac:picMk id="13" creationId="{FCE46E9F-CD32-2B10-6288-321B3FB8F220}"/>
          </ac:picMkLst>
        </pc:picChg>
        <pc:picChg chg="add mod">
          <ac:chgData name="김태현" userId="755a2f47-4191-408d-8661-970e0bef0744" providerId="ADAL" clId="{4C1C89F5-5DAB-4651-BF4D-06DC3FCE1F3E}" dt="2023-03-06T18:16:42.206" v="6273" actId="1076"/>
          <ac:picMkLst>
            <pc:docMk/>
            <pc:sldMk cId="2959941536" sldId="294"/>
            <ac:picMk id="14" creationId="{9303420A-4726-08A2-F0C9-76B278993A08}"/>
          </ac:picMkLst>
        </pc:picChg>
        <pc:picChg chg="add mod">
          <ac:chgData name="김태현" userId="755a2f47-4191-408d-8661-970e0bef0744" providerId="ADAL" clId="{4C1C89F5-5DAB-4651-BF4D-06DC3FCE1F3E}" dt="2023-03-06T18:22:23.046" v="6807" actId="1076"/>
          <ac:picMkLst>
            <pc:docMk/>
            <pc:sldMk cId="2959941536" sldId="294"/>
            <ac:picMk id="19" creationId="{F72C57B6-70F5-4FC9-A024-1DC8D8319293}"/>
          </ac:picMkLst>
        </pc:picChg>
        <pc:picChg chg="add mod">
          <ac:chgData name="김태현" userId="755a2f47-4191-408d-8661-970e0bef0744" providerId="ADAL" clId="{4C1C89F5-5DAB-4651-BF4D-06DC3FCE1F3E}" dt="2023-03-06T18:16:42.206" v="6273" actId="1076"/>
          <ac:picMkLst>
            <pc:docMk/>
            <pc:sldMk cId="2959941536" sldId="294"/>
            <ac:picMk id="2050" creationId="{4776E786-261D-8B48-A14E-84B962AED5F3}"/>
          </ac:picMkLst>
        </pc:picChg>
      </pc:sldChg>
      <pc:sldChg chg="addSp delSp modSp add del mod">
        <pc:chgData name="김태현" userId="755a2f47-4191-408d-8661-970e0bef0744" providerId="ADAL" clId="{4C1C89F5-5DAB-4651-BF4D-06DC3FCE1F3E}" dt="2023-03-06T17:50:33.858" v="5790" actId="47"/>
        <pc:sldMkLst>
          <pc:docMk/>
          <pc:sldMk cId="743762288" sldId="295"/>
        </pc:sldMkLst>
        <pc:spChg chg="mod">
          <ac:chgData name="김태현" userId="755a2f47-4191-408d-8661-970e0bef0744" providerId="ADAL" clId="{4C1C89F5-5DAB-4651-BF4D-06DC3FCE1F3E}" dt="2023-03-06T17:46:01.978" v="5753" actId="20577"/>
          <ac:spMkLst>
            <pc:docMk/>
            <pc:sldMk cId="743762288" sldId="295"/>
            <ac:spMk id="4" creationId="{53031E5E-B6DA-1B58-3DE0-3A76EF13DCEC}"/>
          </ac:spMkLst>
        </pc:spChg>
        <pc:spChg chg="mod">
          <ac:chgData name="김태현" userId="755a2f47-4191-408d-8661-970e0bef0744" providerId="ADAL" clId="{4C1C89F5-5DAB-4651-BF4D-06DC3FCE1F3E}" dt="2023-03-06T17:45:40.351" v="5670" actId="1076"/>
          <ac:spMkLst>
            <pc:docMk/>
            <pc:sldMk cId="743762288" sldId="295"/>
            <ac:spMk id="7" creationId="{18DEAB55-777B-A5F1-198C-D9A252D4CC58}"/>
          </ac:spMkLst>
        </pc:spChg>
        <pc:picChg chg="add mod">
          <ac:chgData name="김태현" userId="755a2f47-4191-408d-8661-970e0bef0744" providerId="ADAL" clId="{4C1C89F5-5DAB-4651-BF4D-06DC3FCE1F3E}" dt="2023-03-06T17:48:34.340" v="5785" actId="1076"/>
          <ac:picMkLst>
            <pc:docMk/>
            <pc:sldMk cId="743762288" sldId="295"/>
            <ac:picMk id="6" creationId="{CE9CF387-78EB-A852-2235-FFAAB1193D40}"/>
          </ac:picMkLst>
        </pc:picChg>
        <pc:picChg chg="add mod">
          <ac:chgData name="김태현" userId="755a2f47-4191-408d-8661-970e0bef0744" providerId="ADAL" clId="{4C1C89F5-5DAB-4651-BF4D-06DC3FCE1F3E}" dt="2023-03-06T17:48:27.668" v="5781" actId="1076"/>
          <ac:picMkLst>
            <pc:docMk/>
            <pc:sldMk cId="743762288" sldId="295"/>
            <ac:picMk id="10" creationId="{AD0E43AD-9F83-1E5C-8991-B82937AAE304}"/>
          </ac:picMkLst>
        </pc:picChg>
        <pc:picChg chg="del">
          <ac:chgData name="김태현" userId="755a2f47-4191-408d-8661-970e0bef0744" providerId="ADAL" clId="{4C1C89F5-5DAB-4651-BF4D-06DC3FCE1F3E}" dt="2023-03-06T17:46:05.876" v="5754" actId="478"/>
          <ac:picMkLst>
            <pc:docMk/>
            <pc:sldMk cId="743762288" sldId="295"/>
            <ac:picMk id="11" creationId="{2DC3B051-906B-2876-E83C-6BB5667A7EDF}"/>
          </ac:picMkLst>
        </pc:picChg>
        <pc:picChg chg="del mod">
          <ac:chgData name="김태현" userId="755a2f47-4191-408d-8661-970e0bef0744" providerId="ADAL" clId="{4C1C89F5-5DAB-4651-BF4D-06DC3FCE1F3E}" dt="2023-03-06T17:46:06.410" v="5756" actId="478"/>
          <ac:picMkLst>
            <pc:docMk/>
            <pc:sldMk cId="743762288" sldId="295"/>
            <ac:picMk id="13" creationId="{52836280-C8D7-2C87-83EC-319081CD2561}"/>
          </ac:picMkLst>
        </pc:picChg>
        <pc:picChg chg="add mod">
          <ac:chgData name="김태현" userId="755a2f47-4191-408d-8661-970e0bef0744" providerId="ADAL" clId="{4C1C89F5-5DAB-4651-BF4D-06DC3FCE1F3E}" dt="2023-03-06T17:48:28.816" v="5782" actId="1076"/>
          <ac:picMkLst>
            <pc:docMk/>
            <pc:sldMk cId="743762288" sldId="295"/>
            <ac:picMk id="14" creationId="{742112A0-0EF4-A3D2-0B4E-DDA2CD2A5CF3}"/>
          </ac:picMkLst>
        </pc:picChg>
        <pc:picChg chg="del">
          <ac:chgData name="김태현" userId="755a2f47-4191-408d-8661-970e0bef0744" providerId="ADAL" clId="{4C1C89F5-5DAB-4651-BF4D-06DC3FCE1F3E}" dt="2023-03-06T17:46:06.777" v="5757" actId="478"/>
          <ac:picMkLst>
            <pc:docMk/>
            <pc:sldMk cId="743762288" sldId="295"/>
            <ac:picMk id="15" creationId="{72E20F56-27C3-A93D-9933-B0E903319F34}"/>
          </ac:picMkLst>
        </pc:picChg>
        <pc:picChg chg="add mod">
          <ac:chgData name="김태현" userId="755a2f47-4191-408d-8661-970e0bef0744" providerId="ADAL" clId="{4C1C89F5-5DAB-4651-BF4D-06DC3FCE1F3E}" dt="2023-03-06T17:48:36.847" v="5786" actId="1076"/>
          <ac:picMkLst>
            <pc:docMk/>
            <pc:sldMk cId="743762288" sldId="295"/>
            <ac:picMk id="17" creationId="{7EF2466A-E67D-D977-098F-C4DC8BAC7C9E}"/>
          </ac:picMkLst>
        </pc:picChg>
        <pc:picChg chg="add mod">
          <ac:chgData name="김태현" userId="755a2f47-4191-408d-8661-970e0bef0744" providerId="ADAL" clId="{4C1C89F5-5DAB-4651-BF4D-06DC3FCE1F3E}" dt="2023-03-06T17:48:30.974" v="5784" actId="1076"/>
          <ac:picMkLst>
            <pc:docMk/>
            <pc:sldMk cId="743762288" sldId="295"/>
            <ac:picMk id="19" creationId="{C9392E34-475E-9E2B-57DB-746DFAFC8726}"/>
          </ac:picMkLst>
        </pc:picChg>
      </pc:sldChg>
      <pc:sldChg chg="addSp delSp modSp add mod modNotesTx">
        <pc:chgData name="김태현" userId="755a2f47-4191-408d-8661-970e0bef0744" providerId="ADAL" clId="{4C1C89F5-5DAB-4651-BF4D-06DC3FCE1F3E}" dt="2023-03-07T00:32:10.939" v="8828" actId="20577"/>
        <pc:sldMkLst>
          <pc:docMk/>
          <pc:sldMk cId="2350287836" sldId="295"/>
        </pc:sldMkLst>
        <pc:spChg chg="del">
          <ac:chgData name="김태현" userId="755a2f47-4191-408d-8661-970e0bef0744" providerId="ADAL" clId="{4C1C89F5-5DAB-4651-BF4D-06DC3FCE1F3E}" dt="2023-03-06T18:20:32.196" v="6794" actId="478"/>
          <ac:spMkLst>
            <pc:docMk/>
            <pc:sldMk cId="2350287836" sldId="295"/>
            <ac:spMk id="3" creationId="{959499C2-E97C-A97A-39B0-7D988C1DD981}"/>
          </ac:spMkLst>
        </pc:spChg>
        <pc:spChg chg="del">
          <ac:chgData name="김태현" userId="755a2f47-4191-408d-8661-970e0bef0744" providerId="ADAL" clId="{4C1C89F5-5DAB-4651-BF4D-06DC3FCE1F3E}" dt="2023-03-06T18:20:32.196" v="6794" actId="478"/>
          <ac:spMkLst>
            <pc:docMk/>
            <pc:sldMk cId="2350287836" sldId="295"/>
            <ac:spMk id="4" creationId="{E39E73C6-42B5-AE61-47FA-4D703CA92F90}"/>
          </ac:spMkLst>
        </pc:spChg>
        <pc:spChg chg="add del">
          <ac:chgData name="김태현" userId="755a2f47-4191-408d-8661-970e0bef0744" providerId="ADAL" clId="{4C1C89F5-5DAB-4651-BF4D-06DC3FCE1F3E}" dt="2023-03-07T00:11:37.829" v="8420" actId="478"/>
          <ac:spMkLst>
            <pc:docMk/>
            <pc:sldMk cId="2350287836" sldId="295"/>
            <ac:spMk id="6" creationId="{04DF54D8-A388-3ADC-3F1A-AC5B0EA028A7}"/>
          </ac:spMkLst>
        </pc:spChg>
        <pc:spChg chg="add mod">
          <ac:chgData name="김태현" userId="755a2f47-4191-408d-8661-970e0bef0744" providerId="ADAL" clId="{4C1C89F5-5DAB-4651-BF4D-06DC3FCE1F3E}" dt="2023-03-07T00:22:22.530" v="8556" actId="14100"/>
          <ac:spMkLst>
            <pc:docMk/>
            <pc:sldMk cId="2350287836" sldId="295"/>
            <ac:spMk id="9" creationId="{1F50DF7B-5F8F-63AE-ED36-4405E8E387E5}"/>
          </ac:spMkLst>
        </pc:spChg>
        <pc:spChg chg="add mod">
          <ac:chgData name="김태현" userId="755a2f47-4191-408d-8661-970e0bef0744" providerId="ADAL" clId="{4C1C89F5-5DAB-4651-BF4D-06DC3FCE1F3E}" dt="2023-03-07T00:22:32.627" v="8559" actId="14100"/>
          <ac:spMkLst>
            <pc:docMk/>
            <pc:sldMk cId="2350287836" sldId="295"/>
            <ac:spMk id="10" creationId="{21B36275-384B-0DF2-F0E0-3A8DFF2683B4}"/>
          </ac:spMkLst>
        </pc:spChg>
        <pc:spChg chg="del">
          <ac:chgData name="김태현" userId="755a2f47-4191-408d-8661-970e0bef0744" providerId="ADAL" clId="{4C1C89F5-5DAB-4651-BF4D-06DC3FCE1F3E}" dt="2023-03-06T18:20:32.196" v="6794" actId="478"/>
          <ac:spMkLst>
            <pc:docMk/>
            <pc:sldMk cId="2350287836" sldId="295"/>
            <ac:spMk id="10" creationId="{B60ADB23-8DB1-7228-4D75-040B842617CB}"/>
          </ac:spMkLst>
        </pc:spChg>
        <pc:spChg chg="add mod">
          <ac:chgData name="김태현" userId="755a2f47-4191-408d-8661-970e0bef0744" providerId="ADAL" clId="{4C1C89F5-5DAB-4651-BF4D-06DC3FCE1F3E}" dt="2023-03-07T00:25:56.046" v="8710" actId="20577"/>
          <ac:spMkLst>
            <pc:docMk/>
            <pc:sldMk cId="2350287836" sldId="295"/>
            <ac:spMk id="11" creationId="{F0F118EA-641A-EF4E-0863-208C797EE1ED}"/>
          </ac:spMkLst>
        </pc:spChg>
        <pc:spChg chg="mod">
          <ac:chgData name="김태현" userId="755a2f47-4191-408d-8661-970e0bef0744" providerId="ADAL" clId="{4C1C89F5-5DAB-4651-BF4D-06DC3FCE1F3E}" dt="2023-03-07T00:19:27.615" v="8516" actId="20577"/>
          <ac:spMkLst>
            <pc:docMk/>
            <pc:sldMk cId="2350287836" sldId="295"/>
            <ac:spMk id="12" creationId="{82F6FAA5-2F08-C53C-4E50-EAAC2188578E}"/>
          </ac:spMkLst>
        </pc:spChg>
        <pc:spChg chg="add mod">
          <ac:chgData name="김태현" userId="755a2f47-4191-408d-8661-970e0bef0744" providerId="ADAL" clId="{4C1C89F5-5DAB-4651-BF4D-06DC3FCE1F3E}" dt="2023-03-07T00:23:28.674" v="8664" actId="20577"/>
          <ac:spMkLst>
            <pc:docMk/>
            <pc:sldMk cId="2350287836" sldId="295"/>
            <ac:spMk id="13" creationId="{ADB3E976-C71E-3BE6-9286-D5CFE76578F9}"/>
          </ac:spMkLst>
        </pc:spChg>
        <pc:spChg chg="add del mod">
          <ac:chgData name="김태현" userId="755a2f47-4191-408d-8661-970e0bef0744" providerId="ADAL" clId="{4C1C89F5-5DAB-4651-BF4D-06DC3FCE1F3E}" dt="2023-03-06T18:23:03.756" v="6816" actId="478"/>
          <ac:spMkLst>
            <pc:docMk/>
            <pc:sldMk cId="2350287836" sldId="295"/>
            <ac:spMk id="15" creationId="{EA4E8573-B55A-1D42-D8A5-82E7FF10216E}"/>
          </ac:spMkLst>
        </pc:spChg>
        <pc:picChg chg="add mod">
          <ac:chgData name="김태현" userId="755a2f47-4191-408d-8661-970e0bef0744" providerId="ADAL" clId="{4C1C89F5-5DAB-4651-BF4D-06DC3FCE1F3E}" dt="2023-03-06T23:38:14.719" v="6859" actId="1076"/>
          <ac:picMkLst>
            <pc:docMk/>
            <pc:sldMk cId="2350287836" sldId="295"/>
            <ac:picMk id="4" creationId="{B38655B1-3BFB-FFA1-F6FB-22B1B65B9AA8}"/>
          </ac:picMkLst>
        </pc:picChg>
        <pc:picChg chg="del">
          <ac:chgData name="김태현" userId="755a2f47-4191-408d-8661-970e0bef0744" providerId="ADAL" clId="{4C1C89F5-5DAB-4651-BF4D-06DC3FCE1F3E}" dt="2023-03-06T18:20:32.196" v="6794" actId="478"/>
          <ac:picMkLst>
            <pc:docMk/>
            <pc:sldMk cId="2350287836" sldId="295"/>
            <ac:picMk id="9" creationId="{EFF49139-7598-394C-77EB-D862C743D1D2}"/>
          </ac:picMkLst>
        </pc:picChg>
        <pc:picChg chg="del">
          <ac:chgData name="김태현" userId="755a2f47-4191-408d-8661-970e0bef0744" providerId="ADAL" clId="{4C1C89F5-5DAB-4651-BF4D-06DC3FCE1F3E}" dt="2023-03-06T18:20:32.196" v="6794" actId="478"/>
          <ac:picMkLst>
            <pc:docMk/>
            <pc:sldMk cId="2350287836" sldId="295"/>
            <ac:picMk id="11" creationId="{A503F456-9E32-6B68-DA62-30C88AD0D665}"/>
          </ac:picMkLst>
        </pc:picChg>
        <pc:picChg chg="del">
          <ac:chgData name="김태현" userId="755a2f47-4191-408d-8661-970e0bef0744" providerId="ADAL" clId="{4C1C89F5-5DAB-4651-BF4D-06DC3FCE1F3E}" dt="2023-03-06T18:20:32.196" v="6794" actId="478"/>
          <ac:picMkLst>
            <pc:docMk/>
            <pc:sldMk cId="2350287836" sldId="295"/>
            <ac:picMk id="13" creationId="{FCE46E9F-CD32-2B10-6288-321B3FB8F220}"/>
          </ac:picMkLst>
        </pc:picChg>
        <pc:picChg chg="add mod">
          <ac:chgData name="김태현" userId="755a2f47-4191-408d-8661-970e0bef0744" providerId="ADAL" clId="{4C1C89F5-5DAB-4651-BF4D-06DC3FCE1F3E}" dt="2023-03-06T23:38:13.259" v="6858" actId="1076"/>
          <ac:picMkLst>
            <pc:docMk/>
            <pc:sldMk cId="2350287836" sldId="295"/>
            <ac:picMk id="14" creationId="{AAC23AD2-FC53-CDD7-4933-8AB66909E58F}"/>
          </ac:picMkLst>
        </pc:picChg>
        <pc:picChg chg="add mod">
          <ac:chgData name="김태현" userId="755a2f47-4191-408d-8661-970e0bef0744" providerId="ADAL" clId="{4C1C89F5-5DAB-4651-BF4D-06DC3FCE1F3E}" dt="2023-03-06T18:23:05.864" v="6817" actId="1076"/>
          <ac:picMkLst>
            <pc:docMk/>
            <pc:sldMk cId="2350287836" sldId="295"/>
            <ac:picMk id="17" creationId="{CA6BD078-3C0F-328E-738F-8EEE38EDD985}"/>
          </ac:picMkLst>
        </pc:picChg>
        <pc:picChg chg="add mod">
          <ac:chgData name="김태현" userId="755a2f47-4191-408d-8661-970e0bef0744" providerId="ADAL" clId="{4C1C89F5-5DAB-4651-BF4D-06DC3FCE1F3E}" dt="2023-03-06T18:23:07.255" v="6818" actId="1076"/>
          <ac:picMkLst>
            <pc:docMk/>
            <pc:sldMk cId="2350287836" sldId="295"/>
            <ac:picMk id="19" creationId="{9024E840-8C34-5B23-BEDA-F62D8286ED77}"/>
          </ac:picMkLst>
        </pc:picChg>
      </pc:sldChg>
      <pc:sldChg chg="add del">
        <pc:chgData name="김태현" userId="755a2f47-4191-408d-8661-970e0bef0744" providerId="ADAL" clId="{4C1C89F5-5DAB-4651-BF4D-06DC3FCE1F3E}" dt="2023-03-06T17:50:36.458" v="5792" actId="47"/>
        <pc:sldMkLst>
          <pc:docMk/>
          <pc:sldMk cId="2424339870" sldId="296"/>
        </pc:sldMkLst>
      </pc:sldChg>
      <pc:sldChg chg="addSp delSp modSp add mod modNotesTx">
        <pc:chgData name="김태현" userId="755a2f47-4191-408d-8661-970e0bef0744" providerId="ADAL" clId="{4C1C89F5-5DAB-4651-BF4D-06DC3FCE1F3E}" dt="2023-03-07T11:22:13.652" v="14242" actId="1038"/>
        <pc:sldMkLst>
          <pc:docMk/>
          <pc:sldMk cId="2688634969" sldId="296"/>
        </pc:sldMkLst>
        <pc:spChg chg="mod">
          <ac:chgData name="김태현" userId="755a2f47-4191-408d-8661-970e0bef0744" providerId="ADAL" clId="{4C1C89F5-5DAB-4651-BF4D-06DC3FCE1F3E}" dt="2023-03-07T11:22:13.652" v="14242" actId="1038"/>
          <ac:spMkLst>
            <pc:docMk/>
            <pc:sldMk cId="2688634969" sldId="296"/>
            <ac:spMk id="5" creationId="{A75767E9-8724-D2C8-05DD-DEB11AD0E462}"/>
          </ac:spMkLst>
        </pc:spChg>
        <pc:spChg chg="mod">
          <ac:chgData name="김태현" userId="755a2f47-4191-408d-8661-970e0bef0744" providerId="ADAL" clId="{4C1C89F5-5DAB-4651-BF4D-06DC3FCE1F3E}" dt="2023-03-07T00:21:53.974" v="8549" actId="1076"/>
          <ac:spMkLst>
            <pc:docMk/>
            <pc:sldMk cId="2688634969" sldId="296"/>
            <ac:spMk id="7" creationId="{18DEAB55-777B-A5F1-198C-D9A252D4CC58}"/>
          </ac:spMkLst>
        </pc:spChg>
        <pc:spChg chg="mod">
          <ac:chgData name="김태현" userId="755a2f47-4191-408d-8661-970e0bef0744" providerId="ADAL" clId="{4C1C89F5-5DAB-4651-BF4D-06DC3FCE1F3E}" dt="2023-03-07T00:19:29.569" v="8520" actId="20577"/>
          <ac:spMkLst>
            <pc:docMk/>
            <pc:sldMk cId="2688634969" sldId="296"/>
            <ac:spMk id="12" creationId="{82F6FAA5-2F08-C53C-4E50-EAAC2188578E}"/>
          </ac:spMkLst>
        </pc:spChg>
        <pc:spChg chg="add mod">
          <ac:chgData name="김태현" userId="755a2f47-4191-408d-8661-970e0bef0744" providerId="ADAL" clId="{4C1C89F5-5DAB-4651-BF4D-06DC3FCE1F3E}" dt="2023-03-07T00:50:55.506" v="8972" actId="14100"/>
          <ac:spMkLst>
            <pc:docMk/>
            <pc:sldMk cId="2688634969" sldId="296"/>
            <ac:spMk id="27" creationId="{08CA2117-91F4-83A9-7CA0-1AB76419D5A8}"/>
          </ac:spMkLst>
        </pc:spChg>
        <pc:spChg chg="add mod">
          <ac:chgData name="김태현" userId="755a2f47-4191-408d-8661-970e0bef0744" providerId="ADAL" clId="{4C1C89F5-5DAB-4651-BF4D-06DC3FCE1F3E}" dt="2023-03-07T00:50:48.380" v="8971" actId="14100"/>
          <ac:spMkLst>
            <pc:docMk/>
            <pc:sldMk cId="2688634969" sldId="296"/>
            <ac:spMk id="29" creationId="{622D2EB5-AFD0-BC72-E346-A53F65DC5DF1}"/>
          </ac:spMkLst>
        </pc:spChg>
        <pc:spChg chg="add mod">
          <ac:chgData name="김태현" userId="755a2f47-4191-408d-8661-970e0bef0744" providerId="ADAL" clId="{4C1C89F5-5DAB-4651-BF4D-06DC3FCE1F3E}" dt="2023-03-07T00:26:00.341" v="8727" actId="20577"/>
          <ac:spMkLst>
            <pc:docMk/>
            <pc:sldMk cId="2688634969" sldId="296"/>
            <ac:spMk id="30" creationId="{C669E62E-ADFD-978D-4896-B14B0D8A69B5}"/>
          </ac:spMkLst>
        </pc:spChg>
        <pc:spChg chg="add mod">
          <ac:chgData name="김태현" userId="755a2f47-4191-408d-8661-970e0bef0744" providerId="ADAL" clId="{4C1C89F5-5DAB-4651-BF4D-06DC3FCE1F3E}" dt="2023-03-07T00:25:07.040" v="8672" actId="1076"/>
          <ac:spMkLst>
            <pc:docMk/>
            <pc:sldMk cId="2688634969" sldId="296"/>
            <ac:spMk id="31" creationId="{9072E66F-5136-165C-15DA-F5C7974523AF}"/>
          </ac:spMkLst>
        </pc:spChg>
        <pc:spChg chg="add mod">
          <ac:chgData name="김태현" userId="755a2f47-4191-408d-8661-970e0bef0744" providerId="ADAL" clId="{4C1C89F5-5DAB-4651-BF4D-06DC3FCE1F3E}" dt="2023-03-07T00:25:02.596" v="8671" actId="1076"/>
          <ac:spMkLst>
            <pc:docMk/>
            <pc:sldMk cId="2688634969" sldId="296"/>
            <ac:spMk id="32" creationId="{2143EE72-8E90-1B87-56AE-92D672362134}"/>
          </ac:spMkLst>
        </pc:spChg>
        <pc:spChg chg="add mod">
          <ac:chgData name="김태현" userId="755a2f47-4191-408d-8661-970e0bef0744" providerId="ADAL" clId="{4C1C89F5-5DAB-4651-BF4D-06DC3FCE1F3E}" dt="2023-03-07T00:30:14.663" v="8785" actId="20577"/>
          <ac:spMkLst>
            <pc:docMk/>
            <pc:sldMk cId="2688634969" sldId="296"/>
            <ac:spMk id="33" creationId="{2DA41CB4-E980-61AD-9E7C-D40E9D79CEF7}"/>
          </ac:spMkLst>
        </pc:spChg>
        <pc:picChg chg="del">
          <ac:chgData name="김태현" userId="755a2f47-4191-408d-8661-970e0bef0744" providerId="ADAL" clId="{4C1C89F5-5DAB-4651-BF4D-06DC3FCE1F3E}" dt="2023-03-07T00:13:12.481" v="8475" actId="478"/>
          <ac:picMkLst>
            <pc:docMk/>
            <pc:sldMk cId="2688634969" sldId="296"/>
            <ac:picMk id="4" creationId="{B38655B1-3BFB-FFA1-F6FB-22B1B65B9AA8}"/>
          </ac:picMkLst>
        </pc:picChg>
        <pc:picChg chg="add mod">
          <ac:chgData name="김태현" userId="755a2f47-4191-408d-8661-970e0bef0744" providerId="ADAL" clId="{4C1C89F5-5DAB-4651-BF4D-06DC3FCE1F3E}" dt="2023-03-07T00:13:29.430" v="8482" actId="1076"/>
          <ac:picMkLst>
            <pc:docMk/>
            <pc:sldMk cId="2688634969" sldId="296"/>
            <ac:picMk id="6" creationId="{7FB1A949-082D-1A58-3322-40F5FE7E9B45}"/>
          </ac:picMkLst>
        </pc:picChg>
        <pc:picChg chg="add mod">
          <ac:chgData name="김태현" userId="755a2f47-4191-408d-8661-970e0bef0744" providerId="ADAL" clId="{4C1C89F5-5DAB-4651-BF4D-06DC3FCE1F3E}" dt="2023-03-07T00:13:34.891" v="8484" actId="1076"/>
          <ac:picMkLst>
            <pc:docMk/>
            <pc:sldMk cId="2688634969" sldId="296"/>
            <ac:picMk id="10" creationId="{20E5970D-6097-5010-0405-A462C0114892}"/>
          </ac:picMkLst>
        </pc:picChg>
        <pc:picChg chg="add mod">
          <ac:chgData name="김태현" userId="755a2f47-4191-408d-8661-970e0bef0744" providerId="ADAL" clId="{4C1C89F5-5DAB-4651-BF4D-06DC3FCE1F3E}" dt="2023-03-07T00:20:56.247" v="8531" actId="1076"/>
          <ac:picMkLst>
            <pc:docMk/>
            <pc:sldMk cId="2688634969" sldId="296"/>
            <ac:picMk id="13" creationId="{1E461689-A778-632A-7D05-CA98AAD7E4A9}"/>
          </ac:picMkLst>
        </pc:picChg>
        <pc:picChg chg="del">
          <ac:chgData name="김태현" userId="755a2f47-4191-408d-8661-970e0bef0744" providerId="ADAL" clId="{4C1C89F5-5DAB-4651-BF4D-06DC3FCE1F3E}" dt="2023-03-07T00:13:12.207" v="8474" actId="478"/>
          <ac:picMkLst>
            <pc:docMk/>
            <pc:sldMk cId="2688634969" sldId="296"/>
            <ac:picMk id="14" creationId="{AAC23AD2-FC53-CDD7-4933-8AB66909E58F}"/>
          </ac:picMkLst>
        </pc:picChg>
        <pc:picChg chg="add mod">
          <ac:chgData name="김태현" userId="755a2f47-4191-408d-8661-970e0bef0744" providerId="ADAL" clId="{4C1C89F5-5DAB-4651-BF4D-06DC3FCE1F3E}" dt="2023-03-07T00:22:13.083" v="8553" actId="1076"/>
          <ac:picMkLst>
            <pc:docMk/>
            <pc:sldMk cId="2688634969" sldId="296"/>
            <ac:picMk id="16" creationId="{81590EDC-A20A-5FB4-52A9-FB34757E0244}"/>
          </ac:picMkLst>
        </pc:picChg>
        <pc:picChg chg="del">
          <ac:chgData name="김태현" userId="755a2f47-4191-408d-8661-970e0bef0744" providerId="ADAL" clId="{4C1C89F5-5DAB-4651-BF4D-06DC3FCE1F3E}" dt="2023-03-07T00:13:25.730" v="8478" actId="478"/>
          <ac:picMkLst>
            <pc:docMk/>
            <pc:sldMk cId="2688634969" sldId="296"/>
            <ac:picMk id="17" creationId="{CA6BD078-3C0F-328E-738F-8EEE38EDD985}"/>
          </ac:picMkLst>
        </pc:picChg>
        <pc:picChg chg="del">
          <ac:chgData name="김태현" userId="755a2f47-4191-408d-8661-970e0bef0744" providerId="ADAL" clId="{4C1C89F5-5DAB-4651-BF4D-06DC3FCE1F3E}" dt="2023-03-07T00:13:13.062" v="8476" actId="478"/>
          <ac:picMkLst>
            <pc:docMk/>
            <pc:sldMk cId="2688634969" sldId="296"/>
            <ac:picMk id="19" creationId="{9024E840-8C34-5B23-BEDA-F62D8286ED77}"/>
          </ac:picMkLst>
        </pc:picChg>
        <pc:picChg chg="add mod">
          <ac:chgData name="김태현" userId="755a2f47-4191-408d-8661-970e0bef0744" providerId="ADAL" clId="{4C1C89F5-5DAB-4651-BF4D-06DC3FCE1F3E}" dt="2023-03-07T00:22:13.083" v="8553" actId="1076"/>
          <ac:picMkLst>
            <pc:docMk/>
            <pc:sldMk cId="2688634969" sldId="296"/>
            <ac:picMk id="20" creationId="{1221DA4E-F0CC-9893-C93A-181BAE69CB03}"/>
          </ac:picMkLst>
        </pc:picChg>
        <pc:picChg chg="add mod">
          <ac:chgData name="김태현" userId="755a2f47-4191-408d-8661-970e0bef0744" providerId="ADAL" clId="{4C1C89F5-5DAB-4651-BF4D-06DC3FCE1F3E}" dt="2023-03-07T00:22:13.083" v="8553" actId="1076"/>
          <ac:picMkLst>
            <pc:docMk/>
            <pc:sldMk cId="2688634969" sldId="296"/>
            <ac:picMk id="22" creationId="{EC3E07FD-1562-783A-55C2-7859870433B9}"/>
          </ac:picMkLst>
        </pc:picChg>
        <pc:picChg chg="add mod">
          <ac:chgData name="김태현" userId="755a2f47-4191-408d-8661-970e0bef0744" providerId="ADAL" clId="{4C1C89F5-5DAB-4651-BF4D-06DC3FCE1F3E}" dt="2023-03-07T00:22:13.083" v="8553" actId="1076"/>
          <ac:picMkLst>
            <pc:docMk/>
            <pc:sldMk cId="2688634969" sldId="296"/>
            <ac:picMk id="24" creationId="{152769F6-C24C-BCBA-9911-BAF879D2A277}"/>
          </ac:picMkLst>
        </pc:picChg>
        <pc:picChg chg="add mod">
          <ac:chgData name="김태현" userId="755a2f47-4191-408d-8661-970e0bef0744" providerId="ADAL" clId="{4C1C89F5-5DAB-4651-BF4D-06DC3FCE1F3E}" dt="2023-03-07T00:22:13.083" v="8553" actId="1076"/>
          <ac:picMkLst>
            <pc:docMk/>
            <pc:sldMk cId="2688634969" sldId="296"/>
            <ac:picMk id="26" creationId="{D1ED05E0-5D8C-FA7F-88E3-9FB0E43CF847}"/>
          </ac:picMkLst>
        </pc:picChg>
        <pc:picChg chg="add del mod">
          <ac:chgData name="김태현" userId="755a2f47-4191-408d-8661-970e0bef0744" providerId="ADAL" clId="{4C1C89F5-5DAB-4651-BF4D-06DC3FCE1F3E}" dt="2023-03-07T00:21:28.160" v="8542"/>
          <ac:picMkLst>
            <pc:docMk/>
            <pc:sldMk cId="2688634969" sldId="296"/>
            <ac:picMk id="28" creationId="{AC4ACDE9-EA82-7DB6-9393-5E730D6D95D9}"/>
          </ac:picMkLst>
        </pc:picChg>
      </pc:sldChg>
      <pc:sldChg chg="addSp delSp modSp add del mod ord">
        <pc:chgData name="김태현" userId="755a2f47-4191-408d-8661-970e0bef0744" providerId="ADAL" clId="{4C1C89F5-5DAB-4651-BF4D-06DC3FCE1F3E}" dt="2023-03-07T05:53:24.635" v="8995" actId="47"/>
        <pc:sldMkLst>
          <pc:docMk/>
          <pc:sldMk cId="2779137128" sldId="297"/>
        </pc:sldMkLst>
        <pc:spChg chg="del">
          <ac:chgData name="김태현" userId="755a2f47-4191-408d-8661-970e0bef0744" providerId="ADAL" clId="{4C1C89F5-5DAB-4651-BF4D-06DC3FCE1F3E}" dt="2023-03-07T05:53:22.352" v="8994" actId="478"/>
          <ac:spMkLst>
            <pc:docMk/>
            <pc:sldMk cId="2779137128" sldId="297"/>
            <ac:spMk id="2" creationId="{78E35DC0-4980-8078-BBAC-AB5535B42FFD}"/>
          </ac:spMkLst>
        </pc:spChg>
        <pc:spChg chg="add mod">
          <ac:chgData name="김태현" userId="755a2f47-4191-408d-8661-970e0bef0744" providerId="ADAL" clId="{4C1C89F5-5DAB-4651-BF4D-06DC3FCE1F3E}" dt="2023-03-07T05:53:22.352" v="8994" actId="478"/>
          <ac:spMkLst>
            <pc:docMk/>
            <pc:sldMk cId="2779137128" sldId="297"/>
            <ac:spMk id="5" creationId="{DD00DBAD-E792-3AA3-2CD1-8520FBB4A246}"/>
          </ac:spMkLst>
        </pc:spChg>
      </pc:sldChg>
      <pc:sldChg chg="addSp delSp modSp add mod">
        <pc:chgData name="김태현" userId="755a2f47-4191-408d-8661-970e0bef0744" providerId="ADAL" clId="{4C1C89F5-5DAB-4651-BF4D-06DC3FCE1F3E}" dt="2023-03-07T08:56:13.017" v="10032"/>
        <pc:sldMkLst>
          <pc:docMk/>
          <pc:sldMk cId="3248561016" sldId="297"/>
        </pc:sldMkLst>
        <pc:spChg chg="add mod">
          <ac:chgData name="김태현" userId="755a2f47-4191-408d-8661-970e0bef0744" providerId="ADAL" clId="{4C1C89F5-5DAB-4651-BF4D-06DC3FCE1F3E}" dt="2023-03-07T08:47:39.150" v="9867" actId="207"/>
          <ac:spMkLst>
            <pc:docMk/>
            <pc:sldMk cId="3248561016" sldId="297"/>
            <ac:spMk id="11" creationId="{6BD2B80F-45FC-52AE-44FF-097BD0B39FAF}"/>
          </ac:spMkLst>
        </pc:spChg>
        <pc:spChg chg="add del mod">
          <ac:chgData name="김태현" userId="755a2f47-4191-408d-8661-970e0bef0744" providerId="ADAL" clId="{4C1C89F5-5DAB-4651-BF4D-06DC3FCE1F3E}" dt="2023-03-07T08:56:13.017" v="10032"/>
          <ac:spMkLst>
            <pc:docMk/>
            <pc:sldMk cId="3248561016" sldId="297"/>
            <ac:spMk id="13" creationId="{25522810-5493-1C85-7DB9-34A95A02309D}"/>
          </ac:spMkLst>
        </pc:spChg>
        <pc:picChg chg="del">
          <ac:chgData name="김태현" userId="755a2f47-4191-408d-8661-970e0bef0744" providerId="ADAL" clId="{4C1C89F5-5DAB-4651-BF4D-06DC3FCE1F3E}" dt="2023-03-07T08:43:29.697" v="9601" actId="478"/>
          <ac:picMkLst>
            <pc:docMk/>
            <pc:sldMk cId="3248561016" sldId="297"/>
            <ac:picMk id="6" creationId="{63724F28-8B6D-E96F-1AFE-F47B01318560}"/>
          </ac:picMkLst>
        </pc:picChg>
        <pc:picChg chg="add mod">
          <ac:chgData name="김태현" userId="755a2f47-4191-408d-8661-970e0bef0744" providerId="ADAL" clId="{4C1C89F5-5DAB-4651-BF4D-06DC3FCE1F3E}" dt="2023-03-07T08:45:19.790" v="9605" actId="1076"/>
          <ac:picMkLst>
            <pc:docMk/>
            <pc:sldMk cId="3248561016" sldId="297"/>
            <ac:picMk id="9" creationId="{1C25345F-3B42-99C3-E137-BD979E4F5321}"/>
          </ac:picMkLst>
        </pc:picChg>
        <pc:picChg chg="del">
          <ac:chgData name="김태현" userId="755a2f47-4191-408d-8661-970e0bef0744" providerId="ADAL" clId="{4C1C89F5-5DAB-4651-BF4D-06DC3FCE1F3E}" dt="2023-03-07T08:43:29.346" v="9600" actId="478"/>
          <ac:picMkLst>
            <pc:docMk/>
            <pc:sldMk cId="3248561016" sldId="297"/>
            <ac:picMk id="10" creationId="{30ED14C9-635D-4EAD-E2BF-EFC69487EC7E}"/>
          </ac:picMkLst>
        </pc:picChg>
        <pc:picChg chg="del">
          <ac:chgData name="김태현" userId="755a2f47-4191-408d-8661-970e0bef0744" providerId="ADAL" clId="{4C1C89F5-5DAB-4651-BF4D-06DC3FCE1F3E}" dt="2023-03-07T08:43:28.895" v="9599" actId="478"/>
          <ac:picMkLst>
            <pc:docMk/>
            <pc:sldMk cId="3248561016" sldId="297"/>
            <ac:picMk id="12" creationId="{792B05FD-7165-880B-A433-AAFCE391C334}"/>
          </ac:picMkLst>
        </pc:picChg>
        <pc:picChg chg="del">
          <ac:chgData name="김태현" userId="755a2f47-4191-408d-8661-970e0bef0744" providerId="ADAL" clId="{4C1C89F5-5DAB-4651-BF4D-06DC3FCE1F3E}" dt="2023-03-07T08:43:28.474" v="9598" actId="478"/>
          <ac:picMkLst>
            <pc:docMk/>
            <pc:sldMk cId="3248561016" sldId="297"/>
            <ac:picMk id="14" creationId="{A389734D-CA87-253D-3444-94FBC0075F70}"/>
          </ac:picMkLst>
        </pc:picChg>
        <pc:picChg chg="del">
          <ac:chgData name="김태현" userId="755a2f47-4191-408d-8661-970e0bef0744" providerId="ADAL" clId="{4C1C89F5-5DAB-4651-BF4D-06DC3FCE1F3E}" dt="2023-03-07T08:43:27.561" v="9597" actId="478"/>
          <ac:picMkLst>
            <pc:docMk/>
            <pc:sldMk cId="3248561016" sldId="297"/>
            <ac:picMk id="16" creationId="{EE07FE92-ED16-B044-EC7E-2331F28E915E}"/>
          </ac:picMkLst>
        </pc:picChg>
      </pc:sldChg>
      <pc:sldChg chg="modSp add mod modNotesTx">
        <pc:chgData name="김태현" userId="755a2f47-4191-408d-8661-970e0bef0744" providerId="ADAL" clId="{4C1C89F5-5DAB-4651-BF4D-06DC3FCE1F3E}" dt="2023-03-07T09:52:13.961" v="12098" actId="20577"/>
        <pc:sldMkLst>
          <pc:docMk/>
          <pc:sldMk cId="3522829245" sldId="298"/>
        </pc:sldMkLst>
        <pc:spChg chg="mod">
          <ac:chgData name="김태현" userId="755a2f47-4191-408d-8661-970e0bef0744" providerId="ADAL" clId="{4C1C89F5-5DAB-4651-BF4D-06DC3FCE1F3E}" dt="2023-03-07T09:51:34.164" v="11693" actId="20577"/>
          <ac:spMkLst>
            <pc:docMk/>
            <pc:sldMk cId="3522829245" sldId="298"/>
            <ac:spMk id="4" creationId="{66769943-11B8-B53C-85B0-718AC90B938C}"/>
          </ac:spMkLst>
        </pc:spChg>
      </pc:sldChg>
      <pc:sldChg chg="addSp delSp modSp add mod">
        <pc:chgData name="김태현" userId="755a2f47-4191-408d-8661-970e0bef0744" providerId="ADAL" clId="{4C1C89F5-5DAB-4651-BF4D-06DC3FCE1F3E}" dt="2023-03-07T09:56:20.336" v="12342" actId="1076"/>
        <pc:sldMkLst>
          <pc:docMk/>
          <pc:sldMk cId="14639224" sldId="299"/>
        </pc:sldMkLst>
        <pc:spChg chg="mod">
          <ac:chgData name="김태현" userId="755a2f47-4191-408d-8661-970e0bef0744" providerId="ADAL" clId="{4C1C89F5-5DAB-4651-BF4D-06DC3FCE1F3E}" dt="2023-03-07T09:54:40.066" v="12144" actId="20577"/>
          <ac:spMkLst>
            <pc:docMk/>
            <pc:sldMk cId="14639224" sldId="299"/>
            <ac:spMk id="3" creationId="{34AA1C7E-A2C6-BBC6-F51C-D750EF29E832}"/>
          </ac:spMkLst>
        </pc:spChg>
        <pc:spChg chg="del">
          <ac:chgData name="김태현" userId="755a2f47-4191-408d-8661-970e0bef0744" providerId="ADAL" clId="{4C1C89F5-5DAB-4651-BF4D-06DC3FCE1F3E}" dt="2023-03-07T09:54:42.073" v="12145" actId="478"/>
          <ac:spMkLst>
            <pc:docMk/>
            <pc:sldMk cId="14639224" sldId="299"/>
            <ac:spMk id="4" creationId="{66769943-11B8-B53C-85B0-718AC90B938C}"/>
          </ac:spMkLst>
        </pc:spChg>
        <pc:spChg chg="add mod">
          <ac:chgData name="김태현" userId="755a2f47-4191-408d-8661-970e0bef0744" providerId="ADAL" clId="{4C1C89F5-5DAB-4651-BF4D-06DC3FCE1F3E}" dt="2023-03-07T09:56:20.336" v="12342" actId="1076"/>
          <ac:spMkLst>
            <pc:docMk/>
            <pc:sldMk cId="14639224" sldId="299"/>
            <ac:spMk id="12" creationId="{C38B2933-35BC-CEFD-5C6E-EF37088D1E81}"/>
          </ac:spMkLst>
        </pc:spChg>
        <pc:picChg chg="mod">
          <ac:chgData name="김태현" userId="755a2f47-4191-408d-8661-970e0bef0744" providerId="ADAL" clId="{4C1C89F5-5DAB-4651-BF4D-06DC3FCE1F3E}" dt="2023-03-07T09:54:54.279" v="12150" actId="1076"/>
          <ac:picMkLst>
            <pc:docMk/>
            <pc:sldMk cId="14639224" sldId="299"/>
            <ac:picMk id="9" creationId="{7BD767D8-E97D-9D8C-5540-C08A9D14967A}"/>
          </ac:picMkLst>
        </pc:picChg>
        <pc:picChg chg="add mod">
          <ac:chgData name="김태현" userId="755a2f47-4191-408d-8661-970e0bef0744" providerId="ADAL" clId="{4C1C89F5-5DAB-4651-BF4D-06DC3FCE1F3E}" dt="2023-03-07T09:54:54.279" v="12150" actId="1076"/>
          <ac:picMkLst>
            <pc:docMk/>
            <pc:sldMk cId="14639224" sldId="299"/>
            <ac:picMk id="10" creationId="{67B02406-2286-D4C6-5A62-008A3E9824A6}"/>
          </ac:picMkLst>
        </pc:picChg>
        <pc:picChg chg="mod">
          <ac:chgData name="김태현" userId="755a2f47-4191-408d-8661-970e0bef0744" providerId="ADAL" clId="{4C1C89F5-5DAB-4651-BF4D-06DC3FCE1F3E}" dt="2023-03-07T09:54:54.279" v="12150" actId="1076"/>
          <ac:picMkLst>
            <pc:docMk/>
            <pc:sldMk cId="14639224" sldId="299"/>
            <ac:picMk id="11" creationId="{BA8D2001-162A-59F0-A054-1344990E119E}"/>
          </ac:picMkLst>
        </pc:picChg>
      </pc:sldChg>
      <pc:sldChg chg="delSp modSp add del mod">
        <pc:chgData name="김태현" userId="755a2f47-4191-408d-8661-970e0bef0744" providerId="ADAL" clId="{4C1C89F5-5DAB-4651-BF4D-06DC3FCE1F3E}" dt="2023-03-07T10:26:07.624" v="14139" actId="47"/>
        <pc:sldMkLst>
          <pc:docMk/>
          <pc:sldMk cId="1955969512" sldId="300"/>
        </pc:sldMkLst>
        <pc:spChg chg="del mod">
          <ac:chgData name="김태현" userId="755a2f47-4191-408d-8661-970e0bef0744" providerId="ADAL" clId="{4C1C89F5-5DAB-4651-BF4D-06DC3FCE1F3E}" dt="2023-03-07T10:25:54.783" v="14134" actId="21"/>
          <ac:spMkLst>
            <pc:docMk/>
            <pc:sldMk cId="1955969512" sldId="300"/>
            <ac:spMk id="4" creationId="{8C1814A3-6019-4052-A9C8-07981A26B318}"/>
          </ac:spMkLst>
        </pc:spChg>
        <pc:picChg chg="del">
          <ac:chgData name="김태현" userId="755a2f47-4191-408d-8661-970e0bef0744" providerId="ADAL" clId="{4C1C89F5-5DAB-4651-BF4D-06DC3FCE1F3E}" dt="2023-03-07T10:25:26.550" v="14132" actId="478"/>
          <ac:picMkLst>
            <pc:docMk/>
            <pc:sldMk cId="1955969512" sldId="300"/>
            <ac:picMk id="9" creationId="{18CB45B4-895B-98B3-7D79-01E240667AF4}"/>
          </ac:picMkLst>
        </pc:picChg>
      </pc:sldChg>
      <pc:sldChg chg="addSp delSp modSp add mod modNotesTx">
        <pc:chgData name="김태현" userId="755a2f47-4191-408d-8661-970e0bef0744" providerId="ADAL" clId="{4C1C89F5-5DAB-4651-BF4D-06DC3FCE1F3E}" dt="2023-03-07T10:31:54.382" v="14240" actId="1076"/>
        <pc:sldMkLst>
          <pc:docMk/>
          <pc:sldMk cId="1617853242" sldId="301"/>
        </pc:sldMkLst>
        <pc:spChg chg="mod">
          <ac:chgData name="김태현" userId="755a2f47-4191-408d-8661-970e0bef0744" providerId="ADAL" clId="{4C1C89F5-5DAB-4651-BF4D-06DC3FCE1F3E}" dt="2023-03-07T10:27:40.573" v="14141" actId="1076"/>
          <ac:spMkLst>
            <pc:docMk/>
            <pc:sldMk cId="1617853242" sldId="301"/>
            <ac:spMk id="4" creationId="{8C1814A3-6019-4052-A9C8-07981A26B318}"/>
          </ac:spMkLst>
        </pc:spChg>
        <pc:spChg chg="mod">
          <ac:chgData name="김태현" userId="755a2f47-4191-408d-8661-970e0bef0744" providerId="ADAL" clId="{4C1C89F5-5DAB-4651-BF4D-06DC3FCE1F3E}" dt="2023-03-07T10:24:08.092" v="14122" actId="14100"/>
          <ac:spMkLst>
            <pc:docMk/>
            <pc:sldMk cId="1617853242" sldId="301"/>
            <ac:spMk id="7" creationId="{18DEAB55-777B-A5F1-198C-D9A252D4CC58}"/>
          </ac:spMkLst>
        </pc:spChg>
        <pc:spChg chg="add mod">
          <ac:chgData name="김태현" userId="755a2f47-4191-408d-8661-970e0bef0744" providerId="ADAL" clId="{4C1C89F5-5DAB-4651-BF4D-06DC3FCE1F3E}" dt="2023-03-07T10:25:55.740" v="14135"/>
          <ac:spMkLst>
            <pc:docMk/>
            <pc:sldMk cId="1617853242" sldId="301"/>
            <ac:spMk id="11" creationId="{2AEB9FB2-BB46-7117-E4C2-5E32A641B36F}"/>
          </ac:spMkLst>
        </pc:spChg>
        <pc:picChg chg="del">
          <ac:chgData name="김태현" userId="755a2f47-4191-408d-8661-970e0bef0744" providerId="ADAL" clId="{4C1C89F5-5DAB-4651-BF4D-06DC3FCE1F3E}" dt="2023-03-07T10:23:50.284" v="14115" actId="478"/>
          <ac:picMkLst>
            <pc:docMk/>
            <pc:sldMk cId="1617853242" sldId="301"/>
            <ac:picMk id="9" creationId="{18CB45B4-895B-98B3-7D79-01E240667AF4}"/>
          </ac:picMkLst>
        </pc:picChg>
        <pc:picChg chg="add mod">
          <ac:chgData name="김태현" userId="755a2f47-4191-408d-8661-970e0bef0744" providerId="ADAL" clId="{4C1C89F5-5DAB-4651-BF4D-06DC3FCE1F3E}" dt="2023-03-07T10:26:04.881" v="14138" actId="1076"/>
          <ac:picMkLst>
            <pc:docMk/>
            <pc:sldMk cId="1617853242" sldId="301"/>
            <ac:picMk id="10" creationId="{AC4B7041-82A2-CEED-3EDA-610210CA29A3}"/>
          </ac:picMkLst>
        </pc:picChg>
        <pc:picChg chg="add mod">
          <ac:chgData name="김태현" userId="755a2f47-4191-408d-8661-970e0bef0744" providerId="ADAL" clId="{4C1C89F5-5DAB-4651-BF4D-06DC3FCE1F3E}" dt="2023-03-07T10:31:54.382" v="14240" actId="1076"/>
          <ac:picMkLst>
            <pc:docMk/>
            <pc:sldMk cId="1617853242" sldId="301"/>
            <ac:picMk id="13" creationId="{AF90E08A-9D89-111F-CC71-FD027F7A907B}"/>
          </ac:picMkLst>
        </pc:picChg>
        <pc:picChg chg="add mod">
          <ac:chgData name="김태현" userId="755a2f47-4191-408d-8661-970e0bef0744" providerId="ADAL" clId="{4C1C89F5-5DAB-4651-BF4D-06DC3FCE1F3E}" dt="2023-03-07T10:26:04.010" v="14137" actId="1076"/>
          <ac:picMkLst>
            <pc:docMk/>
            <pc:sldMk cId="1617853242" sldId="301"/>
            <ac:picMk id="3074" creationId="{23E48767-3016-E595-34C1-A67CEFF1D350}"/>
          </ac:picMkLst>
        </pc:picChg>
      </pc:sldChg>
      <pc:sldMasterChg chg="modSp modSldLayout">
        <pc:chgData name="김태현" userId="755a2f47-4191-408d-8661-970e0bef0744" providerId="ADAL" clId="{4C1C89F5-5DAB-4651-BF4D-06DC3FCE1F3E}" dt="2023-03-06T16:01:00.309" v="1338"/>
        <pc:sldMasterMkLst>
          <pc:docMk/>
          <pc:sldMasterMk cId="80071662" sldId="2147483678"/>
        </pc:sldMasterMkLst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asterMk cId="80071662" sldId="2147483678"/>
            <ac:spMk id="2" creationId="{6E74E820-B4E9-053C-FA79-E576169A6D2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asterMk cId="80071662" sldId="2147483678"/>
            <ac:spMk id="3" creationId="{71E23E03-CDAF-0EF5-5B14-425311D3D1B4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asterMk cId="80071662" sldId="2147483678"/>
            <ac:spMk id="4" creationId="{678731A7-D7BA-856C-8E80-5256F3D97547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asterMk cId="80071662" sldId="2147483678"/>
            <ac:spMk id="5" creationId="{0284733D-BB55-E11E-D80A-991E0F676CCD}"/>
          </ac:spMkLst>
        </pc:spChg>
        <pc:spChg chg="mod">
          <ac:chgData name="김태현" userId="755a2f47-4191-408d-8661-970e0bef0744" providerId="ADAL" clId="{4C1C89F5-5DAB-4651-BF4D-06DC3FCE1F3E}" dt="2023-03-06T16:01:00.309" v="1338"/>
          <ac:spMkLst>
            <pc:docMk/>
            <pc:sldMasterMk cId="80071662" sldId="2147483678"/>
            <ac:spMk id="6" creationId="{FE0B7EF8-AAD0-9208-86EE-E6AC3DE6659B}"/>
          </ac:spMkLst>
        </pc:spChg>
        <pc:sldLayoutChg chg="modSp">
          <pc:chgData name="김태현" userId="755a2f47-4191-408d-8661-970e0bef0744" providerId="ADAL" clId="{4C1C89F5-5DAB-4651-BF4D-06DC3FCE1F3E}" dt="2023-03-06T16:01:00.309" v="1338"/>
          <pc:sldLayoutMkLst>
            <pc:docMk/>
            <pc:sldMasterMk cId="80071662" sldId="2147483678"/>
            <pc:sldLayoutMk cId="559157992" sldId="2147483679"/>
          </pc:sldLayoutMkLst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559157992" sldId="2147483679"/>
              <ac:spMk id="2" creationId="{47766CEC-673D-3838-A2D1-021298BC8EC0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559157992" sldId="2147483679"/>
              <ac:spMk id="3" creationId="{08650B76-3EA9-A9A1-7A44-D03D96A6C06B}"/>
            </ac:spMkLst>
          </pc:spChg>
        </pc:sldLayoutChg>
        <pc:sldLayoutChg chg="modSp">
          <pc:chgData name="김태현" userId="755a2f47-4191-408d-8661-970e0bef0744" providerId="ADAL" clId="{4C1C89F5-5DAB-4651-BF4D-06DC3FCE1F3E}" dt="2023-03-06T16:01:00.309" v="1338"/>
          <pc:sldLayoutMkLst>
            <pc:docMk/>
            <pc:sldMasterMk cId="80071662" sldId="2147483678"/>
            <pc:sldLayoutMk cId="226462505" sldId="2147483681"/>
          </pc:sldLayoutMkLst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226462505" sldId="2147483681"/>
              <ac:spMk id="2" creationId="{967E427F-A3FF-A194-453E-D151CBF33C3E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226462505" sldId="2147483681"/>
              <ac:spMk id="3" creationId="{681BC11C-6D44-386E-A071-926F12C2A77E}"/>
            </ac:spMkLst>
          </pc:spChg>
        </pc:sldLayoutChg>
        <pc:sldLayoutChg chg="modSp">
          <pc:chgData name="김태현" userId="755a2f47-4191-408d-8661-970e0bef0744" providerId="ADAL" clId="{4C1C89F5-5DAB-4651-BF4D-06DC3FCE1F3E}" dt="2023-03-06T16:01:00.309" v="1338"/>
          <pc:sldLayoutMkLst>
            <pc:docMk/>
            <pc:sldMasterMk cId="80071662" sldId="2147483678"/>
            <pc:sldLayoutMk cId="1177097806" sldId="2147483682"/>
          </pc:sldLayoutMkLst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1177097806" sldId="2147483682"/>
              <ac:spMk id="3" creationId="{4BDEC0B4-58BC-081D-0A5C-8D90063EE165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1177097806" sldId="2147483682"/>
              <ac:spMk id="4" creationId="{4285E1D3-15AF-902A-7A13-94A68A420581}"/>
            </ac:spMkLst>
          </pc:spChg>
        </pc:sldLayoutChg>
        <pc:sldLayoutChg chg="modSp">
          <pc:chgData name="김태현" userId="755a2f47-4191-408d-8661-970e0bef0744" providerId="ADAL" clId="{4C1C89F5-5DAB-4651-BF4D-06DC3FCE1F3E}" dt="2023-03-06T16:01:00.309" v="1338"/>
          <pc:sldLayoutMkLst>
            <pc:docMk/>
            <pc:sldMasterMk cId="80071662" sldId="2147483678"/>
            <pc:sldLayoutMk cId="2370340129" sldId="2147483683"/>
          </pc:sldLayoutMkLst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2370340129" sldId="2147483683"/>
              <ac:spMk id="2" creationId="{178D73AF-1B88-5547-1026-882202BBBCCA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2370340129" sldId="2147483683"/>
              <ac:spMk id="3" creationId="{142D626F-E563-B287-C0A0-FB240522D1CA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2370340129" sldId="2147483683"/>
              <ac:spMk id="4" creationId="{7F2C72CA-8C60-138B-D414-3E2E141E15C8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2370340129" sldId="2147483683"/>
              <ac:spMk id="5" creationId="{84CE6E2F-666E-BDB8-3382-E7DE03DCEFEC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2370340129" sldId="2147483683"/>
              <ac:spMk id="6" creationId="{DDC87672-CDCC-25C8-4222-9B6DD0681CD4}"/>
            </ac:spMkLst>
          </pc:spChg>
        </pc:sldLayoutChg>
        <pc:sldLayoutChg chg="modSp">
          <pc:chgData name="김태현" userId="755a2f47-4191-408d-8661-970e0bef0744" providerId="ADAL" clId="{4C1C89F5-5DAB-4651-BF4D-06DC3FCE1F3E}" dt="2023-03-06T16:01:00.309" v="1338"/>
          <pc:sldLayoutMkLst>
            <pc:docMk/>
            <pc:sldMasterMk cId="80071662" sldId="2147483678"/>
            <pc:sldLayoutMk cId="390169664" sldId="2147483686"/>
          </pc:sldLayoutMkLst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390169664" sldId="2147483686"/>
              <ac:spMk id="2" creationId="{FDB8A3FC-B1F2-F21E-55EF-C5BA9BD455AC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390169664" sldId="2147483686"/>
              <ac:spMk id="3" creationId="{3E6E83D4-531A-97CF-74CF-F53D69A6BC6F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390169664" sldId="2147483686"/>
              <ac:spMk id="4" creationId="{F69BA347-1A2C-5FF3-2039-4082D6360046}"/>
            </ac:spMkLst>
          </pc:spChg>
        </pc:sldLayoutChg>
        <pc:sldLayoutChg chg="modSp">
          <pc:chgData name="김태현" userId="755a2f47-4191-408d-8661-970e0bef0744" providerId="ADAL" clId="{4C1C89F5-5DAB-4651-BF4D-06DC3FCE1F3E}" dt="2023-03-06T16:01:00.309" v="1338"/>
          <pc:sldLayoutMkLst>
            <pc:docMk/>
            <pc:sldMasterMk cId="80071662" sldId="2147483678"/>
            <pc:sldLayoutMk cId="1408091248" sldId="2147483687"/>
          </pc:sldLayoutMkLst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1408091248" sldId="2147483687"/>
              <ac:spMk id="2" creationId="{E9CA0948-2C8B-F62E-3FF1-6092F344FA25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1408091248" sldId="2147483687"/>
              <ac:spMk id="3" creationId="{B254AD36-79ED-D2AC-C0EF-7BA26091CFA0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1408091248" sldId="2147483687"/>
              <ac:spMk id="4" creationId="{F11CD196-D825-21B0-03C2-B423A67670AE}"/>
            </ac:spMkLst>
          </pc:spChg>
        </pc:sldLayoutChg>
        <pc:sldLayoutChg chg="modSp">
          <pc:chgData name="김태현" userId="755a2f47-4191-408d-8661-970e0bef0744" providerId="ADAL" clId="{4C1C89F5-5DAB-4651-BF4D-06DC3FCE1F3E}" dt="2023-03-06T16:01:00.309" v="1338"/>
          <pc:sldLayoutMkLst>
            <pc:docMk/>
            <pc:sldMasterMk cId="80071662" sldId="2147483678"/>
            <pc:sldLayoutMk cId="2567270563" sldId="2147483689"/>
          </pc:sldLayoutMkLst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2567270563" sldId="2147483689"/>
              <ac:spMk id="2" creationId="{9862A088-3D56-B0F0-19A2-5AFBBE04F216}"/>
            </ac:spMkLst>
          </pc:spChg>
          <pc:spChg chg="mod">
            <ac:chgData name="김태현" userId="755a2f47-4191-408d-8661-970e0bef0744" providerId="ADAL" clId="{4C1C89F5-5DAB-4651-BF4D-06DC3FCE1F3E}" dt="2023-03-06T16:01:00.309" v="1338"/>
            <ac:spMkLst>
              <pc:docMk/>
              <pc:sldMasterMk cId="80071662" sldId="2147483678"/>
              <pc:sldLayoutMk cId="2567270563" sldId="2147483689"/>
              <ac:spMk id="3" creationId="{CECA59BB-7EFA-927F-BA93-D10FA1942B16}"/>
            </ac:spMkLst>
          </pc:spChg>
        </pc:sldLayoutChg>
      </pc:sldMasterChg>
    </pc:docChg>
  </pc:docChgLst>
  <pc:docChgLst>
    <pc:chgData name="김태현" userId="755a2f47-4191-408d-8661-970e0bef0744" providerId="ADAL" clId="{9DF1B769-CED2-47A5-9B0C-FC8344986E3C}"/>
    <pc:docChg chg="undo custSel addSld delSld modSld sldOrd">
      <pc:chgData name="김태현" userId="755a2f47-4191-408d-8661-970e0bef0744" providerId="ADAL" clId="{9DF1B769-CED2-47A5-9B0C-FC8344986E3C}" dt="2023-05-23T09:22:12.107" v="14123" actId="113"/>
      <pc:docMkLst>
        <pc:docMk/>
      </pc:docMkLst>
      <pc:sldChg chg="modSp mod">
        <pc:chgData name="김태현" userId="755a2f47-4191-408d-8661-970e0bef0744" providerId="ADAL" clId="{9DF1B769-CED2-47A5-9B0C-FC8344986E3C}" dt="2023-05-23T03:31:25.269" v="30" actId="20577"/>
        <pc:sldMkLst>
          <pc:docMk/>
          <pc:sldMk cId="1488613148" sldId="256"/>
        </pc:sldMkLst>
        <pc:spChg chg="mod">
          <ac:chgData name="김태현" userId="755a2f47-4191-408d-8661-970e0bef0744" providerId="ADAL" clId="{9DF1B769-CED2-47A5-9B0C-FC8344986E3C}" dt="2023-05-23T03:31:21.919" v="27" actId="20577"/>
          <ac:spMkLst>
            <pc:docMk/>
            <pc:sldMk cId="1488613148" sldId="256"/>
            <ac:spMk id="2" creationId="{78E35DC0-4980-8078-BBAC-AB5535B42FFD}"/>
          </ac:spMkLst>
        </pc:spChg>
        <pc:spChg chg="mod">
          <ac:chgData name="김태현" userId="755a2f47-4191-408d-8661-970e0bef0744" providerId="ADAL" clId="{9DF1B769-CED2-47A5-9B0C-FC8344986E3C}" dt="2023-05-23T03:31:25.269" v="30" actId="20577"/>
          <ac:spMkLst>
            <pc:docMk/>
            <pc:sldMk cId="1488613148" sldId="256"/>
            <ac:spMk id="3" creationId="{924DB844-B38F-32C3-4DC3-2E1CF336F8BE}"/>
          </ac:spMkLst>
        </pc:spChg>
      </pc:sldChg>
      <pc:sldChg chg="modSp mod">
        <pc:chgData name="김태현" userId="755a2f47-4191-408d-8661-970e0bef0744" providerId="ADAL" clId="{9DF1B769-CED2-47A5-9B0C-FC8344986E3C}" dt="2023-05-23T03:35:30.554" v="882" actId="20577"/>
        <pc:sldMkLst>
          <pc:docMk/>
          <pc:sldMk cId="2928048335" sldId="257"/>
        </pc:sldMkLst>
        <pc:spChg chg="mod">
          <ac:chgData name="김태현" userId="755a2f47-4191-408d-8661-970e0bef0744" providerId="ADAL" clId="{9DF1B769-CED2-47A5-9B0C-FC8344986E3C}" dt="2023-05-23T03:35:30.554" v="882" actId="20577"/>
          <ac:spMkLst>
            <pc:docMk/>
            <pc:sldMk cId="2928048335" sldId="257"/>
            <ac:spMk id="3" creationId="{24B4B3C8-38AC-840C-DDC0-1644F71FB364}"/>
          </ac:spMkLst>
        </pc:spChg>
        <pc:spChg chg="mod">
          <ac:chgData name="김태현" userId="755a2f47-4191-408d-8661-970e0bef0744" providerId="ADAL" clId="{9DF1B769-CED2-47A5-9B0C-FC8344986E3C}" dt="2023-05-23T03:31:39.697" v="60" actId="20577"/>
          <ac:spMkLst>
            <pc:docMk/>
            <pc:sldMk cId="2928048335" sldId="257"/>
            <ac:spMk id="9" creationId="{24481452-FCD3-01B3-29E0-A023E37351C4}"/>
          </ac:spMkLst>
        </pc:spChg>
      </pc:sldChg>
      <pc:sldChg chg="del">
        <pc:chgData name="김태현" userId="755a2f47-4191-408d-8661-970e0bef0744" providerId="ADAL" clId="{9DF1B769-CED2-47A5-9B0C-FC8344986E3C}" dt="2023-05-23T03:35:49.453" v="886" actId="47"/>
        <pc:sldMkLst>
          <pc:docMk/>
          <pc:sldMk cId="3118547225" sldId="271"/>
        </pc:sldMkLst>
      </pc:sldChg>
      <pc:sldChg chg="addSp delSp modSp mod modNotesTx">
        <pc:chgData name="김태현" userId="755a2f47-4191-408d-8661-970e0bef0744" providerId="ADAL" clId="{9DF1B769-CED2-47A5-9B0C-FC8344986E3C}" dt="2023-05-23T07:37:28.048" v="11999" actId="20577"/>
        <pc:sldMkLst>
          <pc:docMk/>
          <pc:sldMk cId="2677036603" sldId="272"/>
        </pc:sldMkLst>
        <pc:spChg chg="mod">
          <ac:chgData name="김태현" userId="755a2f47-4191-408d-8661-970e0bef0744" providerId="ADAL" clId="{9DF1B769-CED2-47A5-9B0C-FC8344986E3C}" dt="2023-05-23T03:36:45.783" v="973" actId="20577"/>
          <ac:spMkLst>
            <pc:docMk/>
            <pc:sldMk cId="2677036603" sldId="272"/>
            <ac:spMk id="2" creationId="{BFB98018-F9E6-DF06-C3BB-E57A890A0FE7}"/>
          </ac:spMkLst>
        </pc:spChg>
        <pc:spChg chg="add del mod">
          <ac:chgData name="김태현" userId="755a2f47-4191-408d-8661-970e0bef0744" providerId="ADAL" clId="{9DF1B769-CED2-47A5-9B0C-FC8344986E3C}" dt="2023-05-23T03:42:26.837" v="1689" actId="478"/>
          <ac:spMkLst>
            <pc:docMk/>
            <pc:sldMk cId="2677036603" sldId="272"/>
            <ac:spMk id="3" creationId="{9F768D56-88CA-6519-BB50-A8E8AFC291CD}"/>
          </ac:spMkLst>
        </pc:spChg>
        <pc:spChg chg="add del mod">
          <ac:chgData name="김태현" userId="755a2f47-4191-408d-8661-970e0bef0744" providerId="ADAL" clId="{9DF1B769-CED2-47A5-9B0C-FC8344986E3C}" dt="2023-05-23T06:30:17.204" v="2941" actId="1076"/>
          <ac:spMkLst>
            <pc:docMk/>
            <pc:sldMk cId="2677036603" sldId="272"/>
            <ac:spMk id="7" creationId="{18DEAB55-777B-A5F1-198C-D9A252D4CC58}"/>
          </ac:spMkLst>
        </pc:spChg>
        <pc:spChg chg="del mod">
          <ac:chgData name="김태현" userId="755a2f47-4191-408d-8661-970e0bef0744" providerId="ADAL" clId="{9DF1B769-CED2-47A5-9B0C-FC8344986E3C}" dt="2023-05-23T03:36:23.724" v="958" actId="478"/>
          <ac:spMkLst>
            <pc:docMk/>
            <pc:sldMk cId="2677036603" sldId="272"/>
            <ac:spMk id="13" creationId="{57B3EB61-65F2-4BC8-9E33-DF3DDB573639}"/>
          </ac:spMkLst>
        </pc:spChg>
        <pc:spChg chg="add mod">
          <ac:chgData name="김태현" userId="755a2f47-4191-408d-8661-970e0bef0744" providerId="ADAL" clId="{9DF1B769-CED2-47A5-9B0C-FC8344986E3C}" dt="2023-05-23T07:36:05.477" v="11990" actId="1076"/>
          <ac:spMkLst>
            <pc:docMk/>
            <pc:sldMk cId="2677036603" sldId="272"/>
            <ac:spMk id="15" creationId="{419AFE56-4A14-DFDF-C735-D212409BF628}"/>
          </ac:spMkLst>
        </pc:spChg>
        <pc:spChg chg="del">
          <ac:chgData name="김태현" userId="755a2f47-4191-408d-8661-970e0bef0744" providerId="ADAL" clId="{9DF1B769-CED2-47A5-9B0C-FC8344986E3C}" dt="2023-05-23T03:36:27.688" v="961" actId="478"/>
          <ac:spMkLst>
            <pc:docMk/>
            <pc:sldMk cId="2677036603" sldId="272"/>
            <ac:spMk id="15" creationId="{6263A94C-F1F9-8B28-4A82-E998A24CEBED}"/>
          </ac:spMkLst>
        </pc:spChg>
        <pc:spChg chg="del">
          <ac:chgData name="김태현" userId="755a2f47-4191-408d-8661-970e0bef0744" providerId="ADAL" clId="{9DF1B769-CED2-47A5-9B0C-FC8344986E3C}" dt="2023-05-23T03:36:29.656" v="962" actId="478"/>
          <ac:spMkLst>
            <pc:docMk/>
            <pc:sldMk cId="2677036603" sldId="272"/>
            <ac:spMk id="17" creationId="{B283467B-F6C7-C223-39FB-9D43AF00B771}"/>
          </ac:spMkLst>
        </pc:spChg>
        <pc:spChg chg="del">
          <ac:chgData name="김태현" userId="755a2f47-4191-408d-8661-970e0bef0744" providerId="ADAL" clId="{9DF1B769-CED2-47A5-9B0C-FC8344986E3C}" dt="2023-05-23T03:36:24.995" v="960" actId="478"/>
          <ac:spMkLst>
            <pc:docMk/>
            <pc:sldMk cId="2677036603" sldId="272"/>
            <ac:spMk id="19" creationId="{CBE3C2C3-6DC9-F054-4B53-3F56F1A051A5}"/>
          </ac:spMkLst>
        </pc:spChg>
        <pc:spChg chg="del">
          <ac:chgData name="김태현" userId="755a2f47-4191-408d-8661-970e0bef0744" providerId="ADAL" clId="{9DF1B769-CED2-47A5-9B0C-FC8344986E3C}" dt="2023-05-23T03:36:31.112" v="963" actId="478"/>
          <ac:spMkLst>
            <pc:docMk/>
            <pc:sldMk cId="2677036603" sldId="272"/>
            <ac:spMk id="21" creationId="{92F2C1C8-850D-C5D0-7E8C-8AF8E7226F17}"/>
          </ac:spMkLst>
        </pc:spChg>
        <pc:spChg chg="del">
          <ac:chgData name="김태현" userId="755a2f47-4191-408d-8661-970e0bef0744" providerId="ADAL" clId="{9DF1B769-CED2-47A5-9B0C-FC8344986E3C}" dt="2023-05-23T03:36:35.037" v="964" actId="478"/>
          <ac:spMkLst>
            <pc:docMk/>
            <pc:sldMk cId="2677036603" sldId="272"/>
            <ac:spMk id="22" creationId="{4A688625-DB2A-2A2D-9A18-62916931653F}"/>
          </ac:spMkLst>
        </pc:spChg>
        <pc:spChg chg="del">
          <ac:chgData name="김태현" userId="755a2f47-4191-408d-8661-970e0bef0744" providerId="ADAL" clId="{9DF1B769-CED2-47A5-9B0C-FC8344986E3C}" dt="2023-05-23T03:36:36.496" v="965" actId="478"/>
          <ac:spMkLst>
            <pc:docMk/>
            <pc:sldMk cId="2677036603" sldId="272"/>
            <ac:spMk id="23" creationId="{D3884FCF-192B-372E-BDB2-94EFB2000EA3}"/>
          </ac:spMkLst>
        </pc:spChg>
        <pc:spChg chg="del">
          <ac:chgData name="김태현" userId="755a2f47-4191-408d-8661-970e0bef0744" providerId="ADAL" clId="{9DF1B769-CED2-47A5-9B0C-FC8344986E3C}" dt="2023-05-23T03:36:24.376" v="959" actId="478"/>
          <ac:spMkLst>
            <pc:docMk/>
            <pc:sldMk cId="2677036603" sldId="272"/>
            <ac:spMk id="24" creationId="{29F529DB-3D8C-7C76-C1AF-E3343C0BC322}"/>
          </ac:spMkLst>
        </pc:spChg>
        <pc:picChg chg="add mod">
          <ac:chgData name="김태현" userId="755a2f47-4191-408d-8661-970e0bef0744" providerId="ADAL" clId="{9DF1B769-CED2-47A5-9B0C-FC8344986E3C}" dt="2023-05-23T06:27:02.629" v="2928" actId="1076"/>
          <ac:picMkLst>
            <pc:docMk/>
            <pc:sldMk cId="2677036603" sldId="272"/>
            <ac:picMk id="4" creationId="{C83A0BA9-3516-4198-ED3E-F2BF10C8B442}"/>
          </ac:picMkLst>
        </pc:picChg>
        <pc:picChg chg="add mod">
          <ac:chgData name="김태현" userId="755a2f47-4191-408d-8661-970e0bef0744" providerId="ADAL" clId="{9DF1B769-CED2-47A5-9B0C-FC8344986E3C}" dt="2023-05-23T06:27:04.440" v="2929" actId="1076"/>
          <ac:picMkLst>
            <pc:docMk/>
            <pc:sldMk cId="2677036603" sldId="272"/>
            <ac:picMk id="6" creationId="{58BF4B27-0F0B-C89A-8E1C-657610532942}"/>
          </ac:picMkLst>
        </pc:picChg>
        <pc:picChg chg="del">
          <ac:chgData name="김태현" userId="755a2f47-4191-408d-8661-970e0bef0744" providerId="ADAL" clId="{9DF1B769-CED2-47A5-9B0C-FC8344986E3C}" dt="2023-05-23T03:36:21.011" v="955" actId="478"/>
          <ac:picMkLst>
            <pc:docMk/>
            <pc:sldMk cId="2677036603" sldId="272"/>
            <ac:picMk id="11" creationId="{D1DAF8A3-5473-6008-C859-B755B837E83B}"/>
          </ac:picMkLst>
        </pc:picChg>
        <pc:picChg chg="add del">
          <ac:chgData name="김태현" userId="755a2f47-4191-408d-8661-970e0bef0744" providerId="ADAL" clId="{9DF1B769-CED2-47A5-9B0C-FC8344986E3C}" dt="2023-05-23T07:36:33.086" v="11992" actId="478"/>
          <ac:picMkLst>
            <pc:docMk/>
            <pc:sldMk cId="2677036603" sldId="272"/>
            <ac:picMk id="1026" creationId="{C48FC239-59CF-0079-5624-5111AABCEC1A}"/>
          </ac:picMkLst>
        </pc:picChg>
        <pc:picChg chg="add mod">
          <ac:chgData name="김태현" userId="755a2f47-4191-408d-8661-970e0bef0744" providerId="ADAL" clId="{9DF1B769-CED2-47A5-9B0C-FC8344986E3C}" dt="2023-05-23T07:37:06.848" v="11997" actId="1076"/>
          <ac:picMkLst>
            <pc:docMk/>
            <pc:sldMk cId="2677036603" sldId="272"/>
            <ac:picMk id="1028" creationId="{E3B6BE49-D1A4-D0F9-63B5-A51E33DD6F71}"/>
          </ac:picMkLst>
        </pc:picChg>
        <pc:inkChg chg="add del">
          <ac:chgData name="김태현" userId="755a2f47-4191-408d-8661-970e0bef0744" providerId="ADAL" clId="{9DF1B769-CED2-47A5-9B0C-FC8344986E3C}" dt="2023-05-23T06:31:29.169" v="3184" actId="478"/>
          <ac:inkMkLst>
            <pc:docMk/>
            <pc:sldMk cId="2677036603" sldId="272"/>
            <ac:inkMk id="9" creationId="{761946AA-3ED1-0363-D1E8-BAEB9C98F2F4}"/>
          </ac:inkMkLst>
        </pc:inkChg>
        <pc:inkChg chg="add del">
          <ac:chgData name="김태현" userId="755a2f47-4191-408d-8661-970e0bef0744" providerId="ADAL" clId="{9DF1B769-CED2-47A5-9B0C-FC8344986E3C}" dt="2023-05-23T06:31:29.855" v="3185" actId="478"/>
          <ac:inkMkLst>
            <pc:docMk/>
            <pc:sldMk cId="2677036603" sldId="272"/>
            <ac:inkMk id="10" creationId="{6D8B48FE-A71D-1043-772B-E816B7A90D93}"/>
          </ac:inkMkLst>
        </pc:inkChg>
        <pc:inkChg chg="add del">
          <ac:chgData name="김태현" userId="755a2f47-4191-408d-8661-970e0bef0744" providerId="ADAL" clId="{9DF1B769-CED2-47A5-9B0C-FC8344986E3C}" dt="2023-05-23T06:28:56.596" v="2933" actId="9405"/>
          <ac:inkMkLst>
            <pc:docMk/>
            <pc:sldMk cId="2677036603" sldId="272"/>
            <ac:inkMk id="11" creationId="{1CC6A1AE-9E88-AB03-49D5-7D5D0E2CDB79}"/>
          </ac:inkMkLst>
        </pc:inkChg>
        <pc:inkChg chg="add del">
          <ac:chgData name="김태현" userId="755a2f47-4191-408d-8661-970e0bef0744" providerId="ADAL" clId="{9DF1B769-CED2-47A5-9B0C-FC8344986E3C}" dt="2023-05-23T06:29:13.299" v="2935" actId="9405"/>
          <ac:inkMkLst>
            <pc:docMk/>
            <pc:sldMk cId="2677036603" sldId="272"/>
            <ac:inkMk id="12" creationId="{9AF91E8A-EEDA-4773-370D-6A2A832F097B}"/>
          </ac:inkMkLst>
        </pc:inkChg>
        <pc:inkChg chg="add del">
          <ac:chgData name="김태현" userId="755a2f47-4191-408d-8661-970e0bef0744" providerId="ADAL" clId="{9DF1B769-CED2-47A5-9B0C-FC8344986E3C}" dt="2023-05-23T06:29:14.725" v="2937" actId="9405"/>
          <ac:inkMkLst>
            <pc:docMk/>
            <pc:sldMk cId="2677036603" sldId="272"/>
            <ac:inkMk id="13" creationId="{7A4D46BB-0C5A-E06D-DCD9-FC0A179867D5}"/>
          </ac:inkMkLst>
        </pc:inkChg>
        <pc:inkChg chg="add del">
          <ac:chgData name="김태현" userId="755a2f47-4191-408d-8661-970e0bef0744" providerId="ADAL" clId="{9DF1B769-CED2-47A5-9B0C-FC8344986E3C}" dt="2023-05-23T06:31:42.469" v="3186" actId="478"/>
          <ac:inkMkLst>
            <pc:docMk/>
            <pc:sldMk cId="2677036603" sldId="272"/>
            <ac:inkMk id="14" creationId="{45B2AAAC-EF4B-DF51-1299-12701BE79F8D}"/>
          </ac:inkMkLst>
        </pc:ink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4205445962" sldId="273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826967838" sldId="274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942907114" sldId="276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3111077415" sldId="277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1219618126" sldId="278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1715411738" sldId="279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1188999314" sldId="280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1535496555" sldId="281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1610814282" sldId="282"/>
        </pc:sldMkLst>
      </pc:sldChg>
      <pc:sldChg chg="del">
        <pc:chgData name="김태현" userId="755a2f47-4191-408d-8661-970e0bef0744" providerId="ADAL" clId="{9DF1B769-CED2-47A5-9B0C-FC8344986E3C}" dt="2023-05-23T03:35:38.264" v="883" actId="47"/>
        <pc:sldMkLst>
          <pc:docMk/>
          <pc:sldMk cId="2581127534" sldId="285"/>
        </pc:sldMkLst>
      </pc:sldChg>
      <pc:sldChg chg="modSp mod">
        <pc:chgData name="김태현" userId="755a2f47-4191-408d-8661-970e0bef0744" providerId="ADAL" clId="{9DF1B769-CED2-47A5-9B0C-FC8344986E3C}" dt="2023-05-23T03:40:12.847" v="1415" actId="20577"/>
        <pc:sldMkLst>
          <pc:docMk/>
          <pc:sldMk cId="3332866814" sldId="286"/>
        </pc:sldMkLst>
        <pc:spChg chg="mod">
          <ac:chgData name="김태현" userId="755a2f47-4191-408d-8661-970e0bef0744" providerId="ADAL" clId="{9DF1B769-CED2-47A5-9B0C-FC8344986E3C}" dt="2023-05-23T03:40:12.847" v="1415" actId="20577"/>
          <ac:spMkLst>
            <pc:docMk/>
            <pc:sldMk cId="3332866814" sldId="286"/>
            <ac:spMk id="3" creationId="{924DB844-B38F-32C3-4DC3-2E1CF336F8BE}"/>
          </ac:spMkLst>
        </pc:spChg>
      </pc:sldChg>
      <pc:sldChg chg="modSp add del mod">
        <pc:chgData name="김태현" userId="755a2f47-4191-408d-8661-970e0bef0744" providerId="ADAL" clId="{9DF1B769-CED2-47A5-9B0C-FC8344986E3C}" dt="2023-05-23T03:36:39.524" v="967" actId="47"/>
        <pc:sldMkLst>
          <pc:docMk/>
          <pc:sldMk cId="2543068298" sldId="287"/>
        </pc:sldMkLst>
        <pc:spChg chg="mod">
          <ac:chgData name="김태현" userId="755a2f47-4191-408d-8661-970e0bef0744" providerId="ADAL" clId="{9DF1B769-CED2-47A5-9B0C-FC8344986E3C}" dt="2023-05-23T03:35:54.697" v="888" actId="20577"/>
          <ac:spMkLst>
            <pc:docMk/>
            <pc:sldMk cId="2543068298" sldId="287"/>
            <ac:spMk id="2" creationId="{BFB98018-F9E6-DF06-C3BB-E57A890A0FE7}"/>
          </ac:spMkLst>
        </pc:spChg>
      </pc:sldChg>
      <pc:sldChg chg="addSp delSp modSp add mod">
        <pc:chgData name="김태현" userId="755a2f47-4191-408d-8661-970e0bef0744" providerId="ADAL" clId="{9DF1B769-CED2-47A5-9B0C-FC8344986E3C}" dt="2023-05-23T09:22:12.107" v="14123" actId="113"/>
        <pc:sldMkLst>
          <pc:docMk/>
          <pc:sldMk cId="1920724825" sldId="288"/>
        </pc:sldMkLst>
        <pc:spChg chg="mod">
          <ac:chgData name="김태현" userId="755a2f47-4191-408d-8661-970e0bef0744" providerId="ADAL" clId="{9DF1B769-CED2-47A5-9B0C-FC8344986E3C}" dt="2023-05-23T03:37:00.430" v="1013" actId="20577"/>
          <ac:spMkLst>
            <pc:docMk/>
            <pc:sldMk cId="1920724825" sldId="288"/>
            <ac:spMk id="2" creationId="{BFB98018-F9E6-DF06-C3BB-E57A890A0FE7}"/>
          </ac:spMkLst>
        </pc:spChg>
        <pc:spChg chg="add mod">
          <ac:chgData name="김태현" userId="755a2f47-4191-408d-8661-970e0bef0744" providerId="ADAL" clId="{9DF1B769-CED2-47A5-9B0C-FC8344986E3C}" dt="2023-05-23T09:22:12.107" v="14123" actId="113"/>
          <ac:spMkLst>
            <pc:docMk/>
            <pc:sldMk cId="1920724825" sldId="288"/>
            <ac:spMk id="3" creationId="{C20859C3-52AC-7E36-CB34-4443AD421BA9}"/>
          </ac:spMkLst>
        </pc:spChg>
        <pc:spChg chg="add del mod">
          <ac:chgData name="김태현" userId="755a2f47-4191-408d-8661-970e0bef0744" providerId="ADAL" clId="{9DF1B769-CED2-47A5-9B0C-FC8344986E3C}" dt="2023-05-23T06:52:33.492" v="7217" actId="478"/>
          <ac:spMkLst>
            <pc:docMk/>
            <pc:sldMk cId="1920724825" sldId="288"/>
            <ac:spMk id="6" creationId="{80896649-B3D4-604C-6FE6-728F769DD86B}"/>
          </ac:spMkLst>
        </pc:spChg>
        <pc:spChg chg="mod">
          <ac:chgData name="김태현" userId="755a2f47-4191-408d-8661-970e0bef0744" providerId="ADAL" clId="{9DF1B769-CED2-47A5-9B0C-FC8344986E3C}" dt="2023-05-23T06:58:36.181" v="7910" actId="1076"/>
          <ac:spMkLst>
            <pc:docMk/>
            <pc:sldMk cId="1920724825" sldId="288"/>
            <ac:spMk id="7" creationId="{18DEAB55-777B-A5F1-198C-D9A252D4CC58}"/>
          </ac:spMkLst>
        </pc:spChg>
        <pc:spChg chg="add mod">
          <ac:chgData name="김태현" userId="755a2f47-4191-408d-8661-970e0bef0744" providerId="ADAL" clId="{9DF1B769-CED2-47A5-9B0C-FC8344986E3C}" dt="2023-05-23T07:00:38.887" v="8225" actId="1076"/>
          <ac:spMkLst>
            <pc:docMk/>
            <pc:sldMk cId="1920724825" sldId="288"/>
            <ac:spMk id="11" creationId="{FDC09532-F886-0AD6-6D87-272484682A86}"/>
          </ac:spMkLst>
        </pc:spChg>
        <pc:spChg chg="add mod">
          <ac:chgData name="김태현" userId="755a2f47-4191-408d-8661-970e0bef0744" providerId="ADAL" clId="{9DF1B769-CED2-47A5-9B0C-FC8344986E3C}" dt="2023-05-23T07:27:53.633" v="11361" actId="20577"/>
          <ac:spMkLst>
            <pc:docMk/>
            <pc:sldMk cId="1920724825" sldId="288"/>
            <ac:spMk id="12" creationId="{C1F651C6-8A7B-CEB5-CDA3-62F00F80D521}"/>
          </ac:spMkLst>
        </pc:spChg>
        <pc:spChg chg="add del mod">
          <ac:chgData name="김태현" userId="755a2f47-4191-408d-8661-970e0bef0744" providerId="ADAL" clId="{9DF1B769-CED2-47A5-9B0C-FC8344986E3C}" dt="2023-05-23T07:01:48.454" v="8822"/>
          <ac:spMkLst>
            <pc:docMk/>
            <pc:sldMk cId="1920724825" sldId="288"/>
            <ac:spMk id="13" creationId="{B3D263F9-C849-27A2-E7C0-F841BD3A1CE3}"/>
          </ac:spMkLst>
        </pc:spChg>
        <pc:picChg chg="add del mod">
          <ac:chgData name="김태현" userId="755a2f47-4191-408d-8661-970e0bef0744" providerId="ADAL" clId="{9DF1B769-CED2-47A5-9B0C-FC8344986E3C}" dt="2023-05-23T03:45:14.510" v="1867" actId="478"/>
          <ac:picMkLst>
            <pc:docMk/>
            <pc:sldMk cId="1920724825" sldId="288"/>
            <ac:picMk id="4" creationId="{50A22345-71E2-3DFF-70D7-F42951903DAB}"/>
          </ac:picMkLst>
        </pc:picChg>
        <pc:picChg chg="add mod">
          <ac:chgData name="김태현" userId="755a2f47-4191-408d-8661-970e0bef0744" providerId="ADAL" clId="{9DF1B769-CED2-47A5-9B0C-FC8344986E3C}" dt="2023-05-23T07:00:37.086" v="8224" actId="1076"/>
          <ac:picMkLst>
            <pc:docMk/>
            <pc:sldMk cId="1920724825" sldId="288"/>
            <ac:picMk id="9" creationId="{7D5EE5FC-9038-43BD-FCB4-3945A077F89A}"/>
          </ac:picMkLst>
        </pc:picChg>
        <pc:picChg chg="add del mod">
          <ac:chgData name="김태현" userId="755a2f47-4191-408d-8661-970e0bef0744" providerId="ADAL" clId="{9DF1B769-CED2-47A5-9B0C-FC8344986E3C}" dt="2023-05-23T06:52:32.453" v="7216" actId="478"/>
          <ac:picMkLst>
            <pc:docMk/>
            <pc:sldMk cId="1920724825" sldId="288"/>
            <ac:picMk id="10" creationId="{4476903D-EACB-6E5C-729E-94E03ECD0415}"/>
          </ac:picMkLst>
        </pc:picChg>
        <pc:picChg chg="add del">
          <ac:chgData name="김태현" userId="755a2f47-4191-408d-8661-970e0bef0744" providerId="ADAL" clId="{9DF1B769-CED2-47A5-9B0C-FC8344986E3C}" dt="2023-05-23T07:04:54.066" v="9196" actId="21"/>
          <ac:picMkLst>
            <pc:docMk/>
            <pc:sldMk cId="1920724825" sldId="288"/>
            <ac:picMk id="15" creationId="{5D14B629-AB57-A2EB-885C-F0F3151CF57B}"/>
          </ac:picMkLst>
        </pc:picChg>
      </pc:sldChg>
      <pc:sldChg chg="del">
        <pc:chgData name="김태현" userId="755a2f47-4191-408d-8661-970e0bef0744" providerId="ADAL" clId="{9DF1B769-CED2-47A5-9B0C-FC8344986E3C}" dt="2023-05-23T03:35:39.197" v="884" actId="47"/>
        <pc:sldMkLst>
          <pc:docMk/>
          <pc:sldMk cId="3720974272" sldId="288"/>
        </pc:sldMkLst>
      </pc:sldChg>
      <pc:sldChg chg="addSp modSp add mod ord">
        <pc:chgData name="김태현" userId="755a2f47-4191-408d-8661-970e0bef0744" providerId="ADAL" clId="{9DF1B769-CED2-47A5-9B0C-FC8344986E3C}" dt="2023-05-23T07:21:10.888" v="10789" actId="1076"/>
        <pc:sldMkLst>
          <pc:docMk/>
          <pc:sldMk cId="589195853" sldId="289"/>
        </pc:sldMkLst>
        <pc:spChg chg="mod">
          <ac:chgData name="김태현" userId="755a2f47-4191-408d-8661-970e0bef0744" providerId="ADAL" clId="{9DF1B769-CED2-47A5-9B0C-FC8344986E3C}" dt="2023-05-23T03:37:21.274" v="1088" actId="20577"/>
          <ac:spMkLst>
            <pc:docMk/>
            <pc:sldMk cId="589195853" sldId="289"/>
            <ac:spMk id="2" creationId="{BFB98018-F9E6-DF06-C3BB-E57A890A0FE7}"/>
          </ac:spMkLst>
        </pc:spChg>
        <pc:spChg chg="add mod">
          <ac:chgData name="김태현" userId="755a2f47-4191-408d-8661-970e0bef0744" providerId="ADAL" clId="{9DF1B769-CED2-47A5-9B0C-FC8344986E3C}" dt="2023-05-23T07:17:09.846" v="10544" actId="1076"/>
          <ac:spMkLst>
            <pc:docMk/>
            <pc:sldMk cId="589195853" sldId="289"/>
            <ac:spMk id="3" creationId="{AF81509F-1500-114E-2207-82EE8D387FF9}"/>
          </ac:spMkLst>
        </pc:spChg>
        <pc:spChg chg="add mod">
          <ac:chgData name="김태현" userId="755a2f47-4191-408d-8661-970e0bef0744" providerId="ADAL" clId="{9DF1B769-CED2-47A5-9B0C-FC8344986E3C}" dt="2023-05-23T07:21:10.888" v="10789" actId="1076"/>
          <ac:spMkLst>
            <pc:docMk/>
            <pc:sldMk cId="589195853" sldId="289"/>
            <ac:spMk id="11" creationId="{E58D70AB-9280-E42B-4138-031F3949E8E6}"/>
          </ac:spMkLst>
        </pc:spChg>
        <pc:picChg chg="add mod">
          <ac:chgData name="김태현" userId="755a2f47-4191-408d-8661-970e0bef0744" providerId="ADAL" clId="{9DF1B769-CED2-47A5-9B0C-FC8344986E3C}" dt="2023-05-23T07:17:09.846" v="10544" actId="1076"/>
          <ac:picMkLst>
            <pc:docMk/>
            <pc:sldMk cId="589195853" sldId="289"/>
            <ac:picMk id="4" creationId="{1592B1E2-C031-E265-B3AC-5ECF3E7BA72E}"/>
          </ac:picMkLst>
        </pc:picChg>
        <pc:picChg chg="add mod">
          <ac:chgData name="김태현" userId="755a2f47-4191-408d-8661-970e0bef0744" providerId="ADAL" clId="{9DF1B769-CED2-47A5-9B0C-FC8344986E3C}" dt="2023-05-23T07:17:09.846" v="10544" actId="1076"/>
          <ac:picMkLst>
            <pc:docMk/>
            <pc:sldMk cId="589195853" sldId="289"/>
            <ac:picMk id="6" creationId="{906F5440-5F7A-82A1-00BE-7D67419ABC79}"/>
          </ac:picMkLst>
        </pc:picChg>
        <pc:picChg chg="add mod">
          <ac:chgData name="김태현" userId="755a2f47-4191-408d-8661-970e0bef0744" providerId="ADAL" clId="{9DF1B769-CED2-47A5-9B0C-FC8344986E3C}" dt="2023-05-23T07:17:09.846" v="10544" actId="1076"/>
          <ac:picMkLst>
            <pc:docMk/>
            <pc:sldMk cId="589195853" sldId="289"/>
            <ac:picMk id="9" creationId="{AC4860D2-3531-CED3-98D6-EC65F13AAC54}"/>
          </ac:picMkLst>
        </pc:picChg>
        <pc:picChg chg="add mod">
          <ac:chgData name="김태현" userId="755a2f47-4191-408d-8661-970e0bef0744" providerId="ADAL" clId="{9DF1B769-CED2-47A5-9B0C-FC8344986E3C}" dt="2023-05-23T07:17:09.846" v="10544" actId="1076"/>
          <ac:picMkLst>
            <pc:docMk/>
            <pc:sldMk cId="589195853" sldId="289"/>
            <ac:picMk id="10" creationId="{2A6E9CD6-CC0A-8CEE-8699-19910DA9B657}"/>
          </ac:picMkLst>
        </pc:pic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2816409902" sldId="290"/>
        </pc:sldMkLst>
      </pc:sldChg>
      <pc:sldChg chg="addSp modSp add mod modNotesTx">
        <pc:chgData name="김태현" userId="755a2f47-4191-408d-8661-970e0bef0744" providerId="ADAL" clId="{9DF1B769-CED2-47A5-9B0C-FC8344986E3C}" dt="2023-05-23T07:46:32.532" v="12506" actId="1076"/>
        <pc:sldMkLst>
          <pc:docMk/>
          <pc:sldMk cId="2886888495" sldId="290"/>
        </pc:sldMkLst>
        <pc:spChg chg="mod">
          <ac:chgData name="김태현" userId="755a2f47-4191-408d-8661-970e0bef0744" providerId="ADAL" clId="{9DF1B769-CED2-47A5-9B0C-FC8344986E3C}" dt="2023-05-23T03:37:29.439" v="1110" actId="20577"/>
          <ac:spMkLst>
            <pc:docMk/>
            <pc:sldMk cId="2886888495" sldId="290"/>
            <ac:spMk id="2" creationId="{BFB98018-F9E6-DF06-C3BB-E57A890A0FE7}"/>
          </ac:spMkLst>
        </pc:spChg>
        <pc:spChg chg="add mod">
          <ac:chgData name="김태현" userId="755a2f47-4191-408d-8661-970e0bef0744" providerId="ADAL" clId="{9DF1B769-CED2-47A5-9B0C-FC8344986E3C}" dt="2023-05-23T07:45:35.391" v="12451" actId="20577"/>
          <ac:spMkLst>
            <pc:docMk/>
            <pc:sldMk cId="2886888495" sldId="290"/>
            <ac:spMk id="3" creationId="{6266C633-2102-C891-892C-D221D5E75964}"/>
          </ac:spMkLst>
        </pc:spChg>
        <pc:spChg chg="add mod">
          <ac:chgData name="김태현" userId="755a2f47-4191-408d-8661-970e0bef0744" providerId="ADAL" clId="{9DF1B769-CED2-47A5-9B0C-FC8344986E3C}" dt="2023-05-23T07:46:32.532" v="12506" actId="1076"/>
          <ac:spMkLst>
            <pc:docMk/>
            <pc:sldMk cId="2886888495" sldId="290"/>
            <ac:spMk id="6" creationId="{16BB392A-F5F9-572C-1C55-8FA0129AF578}"/>
          </ac:spMkLst>
        </pc:spChg>
        <pc:picChg chg="add mod">
          <ac:chgData name="김태현" userId="755a2f47-4191-408d-8661-970e0bef0744" providerId="ADAL" clId="{9DF1B769-CED2-47A5-9B0C-FC8344986E3C}" dt="2023-05-23T07:46:05.909" v="12457" actId="1076"/>
          <ac:picMkLst>
            <pc:docMk/>
            <pc:sldMk cId="2886888495" sldId="290"/>
            <ac:picMk id="4" creationId="{98784A83-F341-19B1-C564-243414DA5220}"/>
          </ac:picMkLst>
        </pc:picChg>
        <pc:picChg chg="add mod">
          <ac:chgData name="김태현" userId="755a2f47-4191-408d-8661-970e0bef0744" providerId="ADAL" clId="{9DF1B769-CED2-47A5-9B0C-FC8344986E3C}" dt="2023-05-23T07:44:49.455" v="12191" actId="1076"/>
          <ac:picMkLst>
            <pc:docMk/>
            <pc:sldMk cId="2886888495" sldId="290"/>
            <ac:picMk id="9" creationId="{E2EC8EF9-F030-F75F-C5FA-0131D0F6117D}"/>
          </ac:picMkLst>
        </pc:picChg>
        <pc:picChg chg="add mod">
          <ac:chgData name="김태현" userId="755a2f47-4191-408d-8661-970e0bef0744" providerId="ADAL" clId="{9DF1B769-CED2-47A5-9B0C-FC8344986E3C}" dt="2023-05-23T07:33:30.802" v="11837" actId="1076"/>
          <ac:picMkLst>
            <pc:docMk/>
            <pc:sldMk cId="2886888495" sldId="290"/>
            <ac:picMk id="11" creationId="{DFBE0B35-BE89-D93F-BAD2-4FD13BD65536}"/>
          </ac:picMkLst>
        </pc:picChg>
      </pc:sldChg>
      <pc:sldChg chg="addSp modSp add mod">
        <pc:chgData name="김태현" userId="755a2f47-4191-408d-8661-970e0bef0744" providerId="ADAL" clId="{9DF1B769-CED2-47A5-9B0C-FC8344986E3C}" dt="2023-05-23T09:06:56.889" v="13778" actId="1076"/>
        <pc:sldMkLst>
          <pc:docMk/>
          <pc:sldMk cId="2828487152" sldId="291"/>
        </pc:sldMkLst>
        <pc:spChg chg="mod">
          <ac:chgData name="김태현" userId="755a2f47-4191-408d-8661-970e0bef0744" providerId="ADAL" clId="{9DF1B769-CED2-47A5-9B0C-FC8344986E3C}" dt="2023-05-23T03:49:31.111" v="1906" actId="20577"/>
          <ac:spMkLst>
            <pc:docMk/>
            <pc:sldMk cId="2828487152" sldId="291"/>
            <ac:spMk id="2" creationId="{BFB98018-F9E6-DF06-C3BB-E57A890A0FE7}"/>
          </ac:spMkLst>
        </pc:spChg>
        <pc:spChg chg="add mod">
          <ac:chgData name="김태현" userId="755a2f47-4191-408d-8661-970e0bef0744" providerId="ADAL" clId="{9DF1B769-CED2-47A5-9B0C-FC8344986E3C}" dt="2023-05-23T09:06:31.561" v="13776" actId="1076"/>
          <ac:spMkLst>
            <pc:docMk/>
            <pc:sldMk cId="2828487152" sldId="291"/>
            <ac:spMk id="3" creationId="{439DCD59-F58E-99D4-8F2D-200CBCA1B0C8}"/>
          </ac:spMkLst>
        </pc:spChg>
        <pc:spChg chg="add mod">
          <ac:chgData name="김태현" userId="755a2f47-4191-408d-8661-970e0bef0744" providerId="ADAL" clId="{9DF1B769-CED2-47A5-9B0C-FC8344986E3C}" dt="2023-05-23T09:06:31.561" v="13776" actId="1076"/>
          <ac:spMkLst>
            <pc:docMk/>
            <pc:sldMk cId="2828487152" sldId="291"/>
            <ac:spMk id="4" creationId="{2EF6113C-F638-2D30-6E72-5CFE67824755}"/>
          </ac:spMkLst>
        </pc:spChg>
        <pc:picChg chg="add mod">
          <ac:chgData name="김태현" userId="755a2f47-4191-408d-8661-970e0bef0744" providerId="ADAL" clId="{9DF1B769-CED2-47A5-9B0C-FC8344986E3C}" dt="2023-05-23T09:06:56.889" v="13778" actId="1076"/>
          <ac:picMkLst>
            <pc:docMk/>
            <pc:sldMk cId="2828487152" sldId="291"/>
            <ac:picMk id="6" creationId="{D737E27B-C717-719E-5808-8ACEC43BFB93}"/>
          </ac:picMkLst>
        </pc:pic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4042650033" sldId="291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546916213" sldId="292"/>
        </pc:sldMkLst>
      </pc:sldChg>
      <pc:sldChg chg="addSp modSp add mod">
        <pc:chgData name="김태현" userId="755a2f47-4191-408d-8661-970e0bef0744" providerId="ADAL" clId="{9DF1B769-CED2-47A5-9B0C-FC8344986E3C}" dt="2023-05-23T09:20:56.317" v="14095" actId="1076"/>
        <pc:sldMkLst>
          <pc:docMk/>
          <pc:sldMk cId="1266088672" sldId="292"/>
        </pc:sldMkLst>
        <pc:spChg chg="mod">
          <ac:chgData name="김태현" userId="755a2f47-4191-408d-8661-970e0bef0744" providerId="ADAL" clId="{9DF1B769-CED2-47A5-9B0C-FC8344986E3C}" dt="2023-05-23T03:49:34.713" v="1908" actId="20577"/>
          <ac:spMkLst>
            <pc:docMk/>
            <pc:sldMk cId="1266088672" sldId="292"/>
            <ac:spMk id="2" creationId="{BFB98018-F9E6-DF06-C3BB-E57A890A0FE7}"/>
          </ac:spMkLst>
        </pc:spChg>
        <pc:spChg chg="add mod">
          <ac:chgData name="김태현" userId="755a2f47-4191-408d-8661-970e0bef0744" providerId="ADAL" clId="{9DF1B769-CED2-47A5-9B0C-FC8344986E3C}" dt="2023-05-23T09:20:53.874" v="14094" actId="20577"/>
          <ac:spMkLst>
            <pc:docMk/>
            <pc:sldMk cId="1266088672" sldId="292"/>
            <ac:spMk id="3" creationId="{10B9C617-CC63-4798-EA15-F73D34A1DA60}"/>
          </ac:spMkLst>
        </pc:spChg>
        <pc:spChg chg="mod">
          <ac:chgData name="김태현" userId="755a2f47-4191-408d-8661-970e0bef0744" providerId="ADAL" clId="{9DF1B769-CED2-47A5-9B0C-FC8344986E3C}" dt="2023-05-23T03:38:16.437" v="1276" actId="1076"/>
          <ac:spMkLst>
            <pc:docMk/>
            <pc:sldMk cId="1266088672" sldId="292"/>
            <ac:spMk id="7" creationId="{18DEAB55-777B-A5F1-198C-D9A252D4CC58}"/>
          </ac:spMkLst>
        </pc:spChg>
        <pc:picChg chg="add mod">
          <ac:chgData name="김태현" userId="755a2f47-4191-408d-8661-970e0bef0744" providerId="ADAL" clId="{9DF1B769-CED2-47A5-9B0C-FC8344986E3C}" dt="2023-05-23T09:20:56.317" v="14095" actId="1076"/>
          <ac:picMkLst>
            <pc:docMk/>
            <pc:sldMk cId="1266088672" sldId="292"/>
            <ac:picMk id="6" creationId="{EF304210-D8CA-4403-89CA-E362983A1805}"/>
          </ac:picMkLst>
        </pc:picChg>
        <pc:picChg chg="add mod">
          <ac:chgData name="김태현" userId="755a2f47-4191-408d-8661-970e0bef0744" providerId="ADAL" clId="{9DF1B769-CED2-47A5-9B0C-FC8344986E3C}" dt="2023-05-23T09:19:14.377" v="14037" actId="1076"/>
          <ac:picMkLst>
            <pc:docMk/>
            <pc:sldMk cId="1266088672" sldId="292"/>
            <ac:picMk id="10" creationId="{5D416E28-4E5B-C395-FB75-659530617C1A}"/>
          </ac:picMkLst>
        </pc:picChg>
        <pc:picChg chg="add mod">
          <ac:chgData name="김태현" userId="755a2f47-4191-408d-8661-970e0bef0744" providerId="ADAL" clId="{9DF1B769-CED2-47A5-9B0C-FC8344986E3C}" dt="2023-05-23T09:16:40.332" v="13922" actId="1076"/>
          <ac:picMkLst>
            <pc:docMk/>
            <pc:sldMk cId="1266088672" sldId="292"/>
            <ac:picMk id="3074" creationId="{C72312FB-09FE-C85A-59B0-E857EA4E5CDE}"/>
          </ac:picMkLst>
        </pc:picChg>
        <pc:picChg chg="add mod">
          <ac:chgData name="김태현" userId="755a2f47-4191-408d-8661-970e0bef0744" providerId="ADAL" clId="{9DF1B769-CED2-47A5-9B0C-FC8344986E3C}" dt="2023-05-23T09:16:37.733" v="13920" actId="1076"/>
          <ac:picMkLst>
            <pc:docMk/>
            <pc:sldMk cId="1266088672" sldId="292"/>
            <ac:picMk id="3076" creationId="{D3A3A6F7-4D45-CB30-9680-0466511C9D8A}"/>
          </ac:picMkLst>
        </pc:picChg>
        <pc:picChg chg="add mod">
          <ac:chgData name="김태현" userId="755a2f47-4191-408d-8661-970e0bef0744" providerId="ADAL" clId="{9DF1B769-CED2-47A5-9B0C-FC8344986E3C}" dt="2023-05-23T09:16:41.348" v="13923" actId="1076"/>
          <ac:picMkLst>
            <pc:docMk/>
            <pc:sldMk cId="1266088672" sldId="292"/>
            <ac:picMk id="3078" creationId="{AAB4C35E-B940-6505-848C-46BCA76D608A}"/>
          </ac:picMkLst>
        </pc:picChg>
        <pc:picChg chg="add mod">
          <ac:chgData name="김태현" userId="755a2f47-4191-408d-8661-970e0bef0744" providerId="ADAL" clId="{9DF1B769-CED2-47A5-9B0C-FC8344986E3C}" dt="2023-05-23T09:18:58.958" v="14034" actId="1076"/>
          <ac:picMkLst>
            <pc:docMk/>
            <pc:sldMk cId="1266088672" sldId="292"/>
            <ac:picMk id="3080" creationId="{72391132-1455-BF93-EBB4-B35EF9B13152}"/>
          </ac:picMkLst>
        </pc:pic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151628420" sldId="293"/>
        </pc:sldMkLst>
      </pc:sldChg>
      <pc:sldChg chg="modSp add mod">
        <pc:chgData name="김태현" userId="755a2f47-4191-408d-8661-970e0bef0744" providerId="ADAL" clId="{9DF1B769-CED2-47A5-9B0C-FC8344986E3C}" dt="2023-05-23T09:21:21.112" v="14117" actId="20577"/>
        <pc:sldMkLst>
          <pc:docMk/>
          <pc:sldMk cId="1963534092" sldId="293"/>
        </pc:sldMkLst>
        <pc:spChg chg="mod">
          <ac:chgData name="김태현" userId="755a2f47-4191-408d-8661-970e0bef0744" providerId="ADAL" clId="{9DF1B769-CED2-47A5-9B0C-FC8344986E3C}" dt="2023-05-23T03:38:46.187" v="1318" actId="1076"/>
          <ac:spMkLst>
            <pc:docMk/>
            <pc:sldMk cId="1963534092" sldId="293"/>
            <ac:spMk id="2" creationId="{78E35DC0-4980-8078-BBAC-AB5535B42FFD}"/>
          </ac:spMkLst>
        </pc:spChg>
        <pc:spChg chg="mod">
          <ac:chgData name="김태현" userId="755a2f47-4191-408d-8661-970e0bef0744" providerId="ADAL" clId="{9DF1B769-CED2-47A5-9B0C-FC8344986E3C}" dt="2023-05-23T09:21:21.112" v="14117" actId="20577"/>
          <ac:spMkLst>
            <pc:docMk/>
            <pc:sldMk cId="1963534092" sldId="293"/>
            <ac:spMk id="3" creationId="{924DB844-B38F-32C3-4DC3-2E1CF336F8BE}"/>
          </ac:spMkLst>
        </pc:sp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2959941536" sldId="294"/>
        </pc:sldMkLst>
      </pc:sldChg>
      <pc:sldChg chg="add del">
        <pc:chgData name="김태현" userId="755a2f47-4191-408d-8661-970e0bef0744" providerId="ADAL" clId="{9DF1B769-CED2-47A5-9B0C-FC8344986E3C}" dt="2023-05-23T06:43:07.318" v="5628" actId="47"/>
        <pc:sldMkLst>
          <pc:docMk/>
          <pc:sldMk cId="3078606175" sldId="294"/>
        </pc:sldMkLst>
      </pc:sldChg>
      <pc:sldChg chg="addSp delSp modSp add mod ord modNotesTx">
        <pc:chgData name="김태현" userId="755a2f47-4191-408d-8661-970e0bef0744" providerId="ADAL" clId="{9DF1B769-CED2-47A5-9B0C-FC8344986E3C}" dt="2023-05-23T09:22:05.367" v="14118" actId="113"/>
        <pc:sldMkLst>
          <pc:docMk/>
          <pc:sldMk cId="1007905209" sldId="295"/>
        </pc:sldMkLst>
        <pc:spChg chg="add del mod">
          <ac:chgData name="김태현" userId="755a2f47-4191-408d-8661-970e0bef0744" providerId="ADAL" clId="{9DF1B769-CED2-47A5-9B0C-FC8344986E3C}" dt="2023-05-23T06:52:35.858" v="7218" actId="21"/>
          <ac:spMkLst>
            <pc:docMk/>
            <pc:sldMk cId="1007905209" sldId="295"/>
            <ac:spMk id="3" creationId="{146D7FD2-93D4-30CC-DEBE-53B57C3B67C3}"/>
          </ac:spMkLst>
        </pc:spChg>
        <pc:spChg chg="mod">
          <ac:chgData name="김태현" userId="755a2f47-4191-408d-8661-970e0bef0744" providerId="ADAL" clId="{9DF1B769-CED2-47A5-9B0C-FC8344986E3C}" dt="2023-05-23T09:22:05.367" v="14118" actId="113"/>
          <ac:spMkLst>
            <pc:docMk/>
            <pc:sldMk cId="1007905209" sldId="295"/>
            <ac:spMk id="6" creationId="{80896649-B3D4-604C-6FE6-728F769DD86B}"/>
          </ac:spMkLst>
        </pc:spChg>
        <pc:picChg chg="del">
          <ac:chgData name="김태현" userId="755a2f47-4191-408d-8661-970e0bef0744" providerId="ADAL" clId="{9DF1B769-CED2-47A5-9B0C-FC8344986E3C}" dt="2023-05-23T03:44:31.145" v="1810" actId="478"/>
          <ac:picMkLst>
            <pc:docMk/>
            <pc:sldMk cId="1007905209" sldId="295"/>
            <ac:picMk id="4" creationId="{50A22345-71E2-3DFF-70D7-F42951903DAB}"/>
          </ac:picMkLst>
        </pc:picChg>
        <pc:picChg chg="add mod">
          <ac:chgData name="김태현" userId="755a2f47-4191-408d-8661-970e0bef0744" providerId="ADAL" clId="{9DF1B769-CED2-47A5-9B0C-FC8344986E3C}" dt="2023-05-23T07:02:19.737" v="9012" actId="1076"/>
          <ac:picMkLst>
            <pc:docMk/>
            <pc:sldMk cId="1007905209" sldId="295"/>
            <ac:picMk id="9" creationId="{0E227273-BFE1-560A-5739-48AE5E5A05F5}"/>
          </ac:picMkLst>
        </pc:pic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2350287836" sldId="295"/>
        </pc:sldMkLst>
      </pc:sldChg>
      <pc:sldChg chg="addSp delSp modSp add del mod">
        <pc:chgData name="김태현" userId="755a2f47-4191-408d-8661-970e0bef0744" providerId="ADAL" clId="{9DF1B769-CED2-47A5-9B0C-FC8344986E3C}" dt="2023-05-23T07:17:17.225" v="10545" actId="47"/>
        <pc:sldMkLst>
          <pc:docMk/>
          <pc:sldMk cId="2095098098" sldId="296"/>
        </pc:sldMkLst>
        <pc:picChg chg="add del mod">
          <ac:chgData name="김태현" userId="755a2f47-4191-408d-8661-970e0bef0744" providerId="ADAL" clId="{9DF1B769-CED2-47A5-9B0C-FC8344986E3C}" dt="2023-05-23T07:15:34.829" v="10149" actId="21"/>
          <ac:picMkLst>
            <pc:docMk/>
            <pc:sldMk cId="2095098098" sldId="296"/>
            <ac:picMk id="4" creationId="{82981DFB-F6FD-1051-047E-BD15320A2460}"/>
          </ac:picMkLst>
        </pc:picChg>
        <pc:picChg chg="add del mod">
          <ac:chgData name="김태현" userId="755a2f47-4191-408d-8661-970e0bef0744" providerId="ADAL" clId="{9DF1B769-CED2-47A5-9B0C-FC8344986E3C}" dt="2023-05-23T07:15:41.800" v="10154" actId="21"/>
          <ac:picMkLst>
            <pc:docMk/>
            <pc:sldMk cId="2095098098" sldId="296"/>
            <ac:picMk id="9" creationId="{9C17A908-5F54-C8C4-E023-85E7267FA715}"/>
          </ac:picMkLst>
        </pc:picChg>
        <pc:picChg chg="add del mod">
          <ac:chgData name="김태현" userId="755a2f47-4191-408d-8661-970e0bef0744" providerId="ADAL" clId="{9DF1B769-CED2-47A5-9B0C-FC8344986E3C}" dt="2023-05-23T07:15:41.800" v="10154" actId="21"/>
          <ac:picMkLst>
            <pc:docMk/>
            <pc:sldMk cId="2095098098" sldId="296"/>
            <ac:picMk id="11" creationId="{9E45E689-AE27-04C4-0D26-04D155C11D76}"/>
          </ac:picMkLst>
        </pc:picChg>
        <pc:picChg chg="add del mod">
          <ac:chgData name="김태현" userId="755a2f47-4191-408d-8661-970e0bef0744" providerId="ADAL" clId="{9DF1B769-CED2-47A5-9B0C-FC8344986E3C}" dt="2023-05-23T07:15:41.800" v="10154" actId="21"/>
          <ac:picMkLst>
            <pc:docMk/>
            <pc:sldMk cId="2095098098" sldId="296"/>
            <ac:picMk id="13" creationId="{C49336DE-83A8-6D2D-4216-6129A29A200E}"/>
          </ac:picMkLst>
        </pc:picChg>
        <pc:picChg chg="add del mod">
          <ac:chgData name="김태현" userId="755a2f47-4191-408d-8661-970e0bef0744" providerId="ADAL" clId="{9DF1B769-CED2-47A5-9B0C-FC8344986E3C}" dt="2023-05-23T03:46:41.277" v="1890" actId="478"/>
          <ac:picMkLst>
            <pc:docMk/>
            <pc:sldMk cId="2095098098" sldId="296"/>
            <ac:picMk id="15" creationId="{D63C8E59-2AD0-11CB-6D4B-046758EDC7B8}"/>
          </ac:picMkLst>
        </pc:pic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2688634969" sldId="296"/>
        </pc:sldMkLst>
      </pc:sldChg>
      <pc:sldChg chg="addSp delSp modSp add mod">
        <pc:chgData name="김태현" userId="755a2f47-4191-408d-8661-970e0bef0744" providerId="ADAL" clId="{9DF1B769-CED2-47A5-9B0C-FC8344986E3C}" dt="2023-05-23T07:26:35.278" v="11250" actId="1076"/>
        <pc:sldMkLst>
          <pc:docMk/>
          <pc:sldMk cId="1101998533" sldId="297"/>
        </pc:sldMkLst>
        <pc:spChg chg="add mod">
          <ac:chgData name="김태현" userId="755a2f47-4191-408d-8661-970e0bef0744" providerId="ADAL" clId="{9DF1B769-CED2-47A5-9B0C-FC8344986E3C}" dt="2023-05-23T07:26:35.278" v="11250" actId="1076"/>
          <ac:spMkLst>
            <pc:docMk/>
            <pc:sldMk cId="1101998533" sldId="297"/>
            <ac:spMk id="3" creationId="{61E4998C-5662-A06E-4539-65D3742F00CE}"/>
          </ac:spMkLst>
        </pc:spChg>
        <pc:spChg chg="mod">
          <ac:chgData name="김태현" userId="755a2f47-4191-408d-8661-970e0bef0744" providerId="ADAL" clId="{9DF1B769-CED2-47A5-9B0C-FC8344986E3C}" dt="2023-05-23T07:26:22.301" v="11247" actId="1076"/>
          <ac:spMkLst>
            <pc:docMk/>
            <pc:sldMk cId="1101998533" sldId="297"/>
            <ac:spMk id="7" creationId="{18DEAB55-777B-A5F1-198C-D9A252D4CC58}"/>
          </ac:spMkLst>
        </pc:spChg>
        <pc:picChg chg="del">
          <ac:chgData name="김태현" userId="755a2f47-4191-408d-8661-970e0bef0744" providerId="ADAL" clId="{9DF1B769-CED2-47A5-9B0C-FC8344986E3C}" dt="2023-05-23T03:46:37.800" v="1886" actId="478"/>
          <ac:picMkLst>
            <pc:docMk/>
            <pc:sldMk cId="1101998533" sldId="297"/>
            <ac:picMk id="4" creationId="{82981DFB-F6FD-1051-047E-BD15320A2460}"/>
          </ac:picMkLst>
        </pc:picChg>
        <pc:picChg chg="add mod">
          <ac:chgData name="김태현" userId="755a2f47-4191-408d-8661-970e0bef0744" providerId="ADAL" clId="{9DF1B769-CED2-47A5-9B0C-FC8344986E3C}" dt="2023-05-23T07:25:33.638" v="10965" actId="1076"/>
          <ac:picMkLst>
            <pc:docMk/>
            <pc:sldMk cId="1101998533" sldId="297"/>
            <ac:picMk id="6" creationId="{674E2E2B-098A-4A2D-E478-A758DDA9F0CA}"/>
          </ac:picMkLst>
        </pc:picChg>
        <pc:picChg chg="del">
          <ac:chgData name="김태현" userId="755a2f47-4191-408d-8661-970e0bef0744" providerId="ADAL" clId="{9DF1B769-CED2-47A5-9B0C-FC8344986E3C}" dt="2023-05-23T03:46:39.732" v="1889" actId="478"/>
          <ac:picMkLst>
            <pc:docMk/>
            <pc:sldMk cId="1101998533" sldId="297"/>
            <ac:picMk id="9" creationId="{9C17A908-5F54-C8C4-E023-85E7267FA715}"/>
          </ac:picMkLst>
        </pc:picChg>
        <pc:picChg chg="del">
          <ac:chgData name="김태현" userId="755a2f47-4191-408d-8661-970e0bef0744" providerId="ADAL" clId="{9DF1B769-CED2-47A5-9B0C-FC8344986E3C}" dt="2023-05-23T03:46:38.110" v="1887" actId="478"/>
          <ac:picMkLst>
            <pc:docMk/>
            <pc:sldMk cId="1101998533" sldId="297"/>
            <ac:picMk id="11" creationId="{9E45E689-AE27-04C4-0D26-04D155C11D76}"/>
          </ac:picMkLst>
        </pc:picChg>
        <pc:picChg chg="del">
          <ac:chgData name="김태현" userId="755a2f47-4191-408d-8661-970e0bef0744" providerId="ADAL" clId="{9DF1B769-CED2-47A5-9B0C-FC8344986E3C}" dt="2023-05-23T03:46:39.057" v="1888" actId="478"/>
          <ac:picMkLst>
            <pc:docMk/>
            <pc:sldMk cId="1101998533" sldId="297"/>
            <ac:picMk id="13" creationId="{C49336DE-83A8-6D2D-4216-6129A29A200E}"/>
          </ac:picMkLst>
        </pc:picChg>
        <pc:picChg chg="mod">
          <ac:chgData name="김태현" userId="755a2f47-4191-408d-8661-970e0bef0744" providerId="ADAL" clId="{9DF1B769-CED2-47A5-9B0C-FC8344986E3C}" dt="2023-05-23T07:25:33.638" v="10965" actId="1076"/>
          <ac:picMkLst>
            <pc:docMk/>
            <pc:sldMk cId="1101998533" sldId="297"/>
            <ac:picMk id="15" creationId="{D63C8E59-2AD0-11CB-6D4B-046758EDC7B8}"/>
          </ac:picMkLst>
        </pc:pic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3248561016" sldId="297"/>
        </pc:sldMkLst>
      </pc:sldChg>
      <pc:sldChg chg="addSp delSp modSp add mod ord modNotesTx">
        <pc:chgData name="김태현" userId="755a2f47-4191-408d-8661-970e0bef0744" providerId="ADAL" clId="{9DF1B769-CED2-47A5-9B0C-FC8344986E3C}" dt="2023-05-23T06:33:30.261" v="3464" actId="1076"/>
        <pc:sldMkLst>
          <pc:docMk/>
          <pc:sldMk cId="379557322" sldId="298"/>
        </pc:sldMkLst>
        <pc:spChg chg="mod">
          <ac:chgData name="김태현" userId="755a2f47-4191-408d-8661-970e0bef0744" providerId="ADAL" clId="{9DF1B769-CED2-47A5-9B0C-FC8344986E3C}" dt="2023-05-23T06:22:46.420" v="2534" actId="20577"/>
          <ac:spMkLst>
            <pc:docMk/>
            <pc:sldMk cId="379557322" sldId="298"/>
            <ac:spMk id="2" creationId="{BFB98018-F9E6-DF06-C3BB-E57A890A0FE7}"/>
          </ac:spMkLst>
        </pc:spChg>
        <pc:spChg chg="add mod">
          <ac:chgData name="김태현" userId="755a2f47-4191-408d-8661-970e0bef0744" providerId="ADAL" clId="{9DF1B769-CED2-47A5-9B0C-FC8344986E3C}" dt="2023-05-23T06:32:46.905" v="3191" actId="1076"/>
          <ac:spMkLst>
            <pc:docMk/>
            <pc:sldMk cId="379557322" sldId="298"/>
            <ac:spMk id="11" creationId="{25C66C06-6833-BB98-F385-40DB2ADC7727}"/>
          </ac:spMkLst>
        </pc:spChg>
        <pc:spChg chg="add mod">
          <ac:chgData name="김태현" userId="755a2f47-4191-408d-8661-970e0bef0744" providerId="ADAL" clId="{9DF1B769-CED2-47A5-9B0C-FC8344986E3C}" dt="2023-05-23T06:26:19.019" v="2917" actId="1076"/>
          <ac:spMkLst>
            <pc:docMk/>
            <pc:sldMk cId="379557322" sldId="298"/>
            <ac:spMk id="12" creationId="{983ED5A8-7D21-1BD0-1744-6E8846899B2B}"/>
          </ac:spMkLst>
        </pc:spChg>
        <pc:spChg chg="add mod">
          <ac:chgData name="김태현" userId="755a2f47-4191-408d-8661-970e0bef0744" providerId="ADAL" clId="{9DF1B769-CED2-47A5-9B0C-FC8344986E3C}" dt="2023-05-23T06:33:30.261" v="3464" actId="1076"/>
          <ac:spMkLst>
            <pc:docMk/>
            <pc:sldMk cId="379557322" sldId="298"/>
            <ac:spMk id="13" creationId="{3DAC47DC-D6C3-1CE0-9A4C-FFB87D42F604}"/>
          </ac:spMkLst>
        </pc:spChg>
        <pc:picChg chg="add mod">
          <ac:chgData name="김태현" userId="755a2f47-4191-408d-8661-970e0bef0744" providerId="ADAL" clId="{9DF1B769-CED2-47A5-9B0C-FC8344986E3C}" dt="2023-05-23T06:26:12.078" v="2915" actId="1076"/>
          <ac:picMkLst>
            <pc:docMk/>
            <pc:sldMk cId="379557322" sldId="298"/>
            <ac:picMk id="4" creationId="{3D60B112-A7D5-E1CE-6230-ECCCC17CA9B7}"/>
          </ac:picMkLst>
        </pc:picChg>
        <pc:picChg chg="del">
          <ac:chgData name="김태현" userId="755a2f47-4191-408d-8661-970e0bef0744" providerId="ADAL" clId="{9DF1B769-CED2-47A5-9B0C-FC8344986E3C}" dt="2023-05-23T06:22:05.398" v="2316" actId="478"/>
          <ac:picMkLst>
            <pc:docMk/>
            <pc:sldMk cId="379557322" sldId="298"/>
            <ac:picMk id="6" creationId="{58BF4B27-0F0B-C89A-8E1C-657610532942}"/>
          </ac:picMkLst>
        </pc:picChg>
        <pc:picChg chg="add mod">
          <ac:chgData name="김태현" userId="755a2f47-4191-408d-8661-970e0bef0744" providerId="ADAL" clId="{9DF1B769-CED2-47A5-9B0C-FC8344986E3C}" dt="2023-05-23T06:32:45.008" v="3190" actId="1076"/>
          <ac:picMkLst>
            <pc:docMk/>
            <pc:sldMk cId="379557322" sldId="298"/>
            <ac:picMk id="10" creationId="{56F6D621-0977-3536-7C9C-756FC2E6DCD4}"/>
          </ac:picMkLst>
        </pc:pic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3522829245" sldId="298"/>
        </pc:sldMkLst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14639224" sldId="299"/>
        </pc:sldMkLst>
      </pc:sldChg>
      <pc:sldChg chg="addSp delSp modSp add mod">
        <pc:chgData name="김태현" userId="755a2f47-4191-408d-8661-970e0bef0744" providerId="ADAL" clId="{9DF1B769-CED2-47A5-9B0C-FC8344986E3C}" dt="2023-05-23T07:35:59.176" v="11989" actId="1076"/>
        <pc:sldMkLst>
          <pc:docMk/>
          <pc:sldMk cId="1035215118" sldId="299"/>
        </pc:sldMkLst>
        <pc:spChg chg="add del mod">
          <ac:chgData name="김태현" userId="755a2f47-4191-408d-8661-970e0bef0744" providerId="ADAL" clId="{9DF1B769-CED2-47A5-9B0C-FC8344986E3C}" dt="2023-05-23T06:58:31.242" v="7905"/>
          <ac:spMkLst>
            <pc:docMk/>
            <pc:sldMk cId="1035215118" sldId="299"/>
            <ac:spMk id="3" creationId="{C2B4B82F-B82A-36F9-A82D-7CCE8B9C91AF}"/>
          </ac:spMkLst>
        </pc:spChg>
        <pc:spChg chg="mod">
          <ac:chgData name="김태현" userId="755a2f47-4191-408d-8661-970e0bef0744" providerId="ADAL" clId="{9DF1B769-CED2-47A5-9B0C-FC8344986E3C}" dt="2023-05-23T07:35:59.176" v="11989" actId="1076"/>
          <ac:spMkLst>
            <pc:docMk/>
            <pc:sldMk cId="1035215118" sldId="299"/>
            <ac:spMk id="15" creationId="{419AFE56-4A14-DFDF-C735-D212409BF628}"/>
          </ac:spMkLst>
        </pc:spChg>
      </pc:sldChg>
      <pc:sldChg chg="addSp delSp modSp add mod">
        <pc:chgData name="김태현" userId="755a2f47-4191-408d-8661-970e0bef0744" providerId="ADAL" clId="{9DF1B769-CED2-47A5-9B0C-FC8344986E3C}" dt="2023-05-23T06:49:04.304" v="6369" actId="1076"/>
        <pc:sldMkLst>
          <pc:docMk/>
          <pc:sldMk cId="4194183959" sldId="300"/>
        </pc:sldMkLst>
        <pc:spChg chg="add mod">
          <ac:chgData name="김태현" userId="755a2f47-4191-408d-8661-970e0bef0744" providerId="ADAL" clId="{9DF1B769-CED2-47A5-9B0C-FC8344986E3C}" dt="2023-05-23T06:48:33.048" v="6361" actId="1076"/>
          <ac:spMkLst>
            <pc:docMk/>
            <pc:sldMk cId="4194183959" sldId="300"/>
            <ac:spMk id="3" creationId="{8C40C3FC-7736-AC7B-5F55-455B01136D7F}"/>
          </ac:spMkLst>
        </pc:spChg>
        <pc:spChg chg="mod">
          <ac:chgData name="김태현" userId="755a2f47-4191-408d-8661-970e0bef0744" providerId="ADAL" clId="{9DF1B769-CED2-47A5-9B0C-FC8344986E3C}" dt="2023-05-23T06:48:37.382" v="6364" actId="1076"/>
          <ac:spMkLst>
            <pc:docMk/>
            <pc:sldMk cId="4194183959" sldId="300"/>
            <ac:spMk id="7" creationId="{18DEAB55-777B-A5F1-198C-D9A252D4CC58}"/>
          </ac:spMkLst>
        </pc:spChg>
        <pc:spChg chg="add del mod">
          <ac:chgData name="김태현" userId="755a2f47-4191-408d-8661-970e0bef0744" providerId="ADAL" clId="{9DF1B769-CED2-47A5-9B0C-FC8344986E3C}" dt="2023-05-23T06:46:28.171" v="6171" actId="478"/>
          <ac:spMkLst>
            <pc:docMk/>
            <pc:sldMk cId="4194183959" sldId="300"/>
            <ac:spMk id="9" creationId="{CBF0A06C-C8D2-E213-E6EE-8DED9E4B7747}"/>
          </ac:spMkLst>
        </pc:spChg>
        <pc:spChg chg="mod">
          <ac:chgData name="김태현" userId="755a2f47-4191-408d-8661-970e0bef0744" providerId="ADAL" clId="{9DF1B769-CED2-47A5-9B0C-FC8344986E3C}" dt="2023-05-23T06:48:35.885" v="6362" actId="1076"/>
          <ac:spMkLst>
            <pc:docMk/>
            <pc:sldMk cId="4194183959" sldId="300"/>
            <ac:spMk id="15" creationId="{419AFE56-4A14-DFDF-C735-D212409BF628}"/>
          </ac:spMkLst>
        </pc:spChg>
        <pc:picChg chg="del">
          <ac:chgData name="김태현" userId="755a2f47-4191-408d-8661-970e0bef0744" providerId="ADAL" clId="{9DF1B769-CED2-47A5-9B0C-FC8344986E3C}" dt="2023-05-23T06:43:38.382" v="5630" actId="478"/>
          <ac:picMkLst>
            <pc:docMk/>
            <pc:sldMk cId="4194183959" sldId="300"/>
            <ac:picMk id="4" creationId="{C83A0BA9-3516-4198-ED3E-F2BF10C8B442}"/>
          </ac:picMkLst>
        </pc:picChg>
        <pc:picChg chg="del">
          <ac:chgData name="김태현" userId="755a2f47-4191-408d-8661-970e0bef0744" providerId="ADAL" clId="{9DF1B769-CED2-47A5-9B0C-FC8344986E3C}" dt="2023-05-23T06:43:38.952" v="5631" actId="478"/>
          <ac:picMkLst>
            <pc:docMk/>
            <pc:sldMk cId="4194183959" sldId="300"/>
            <ac:picMk id="6" creationId="{58BF4B27-0F0B-C89A-8E1C-657610532942}"/>
          </ac:picMkLst>
        </pc:picChg>
        <pc:picChg chg="add mod">
          <ac:chgData name="김태현" userId="755a2f47-4191-408d-8661-970e0bef0744" providerId="ADAL" clId="{9DF1B769-CED2-47A5-9B0C-FC8344986E3C}" dt="2023-05-23T06:48:44.487" v="6366" actId="1076"/>
          <ac:picMkLst>
            <pc:docMk/>
            <pc:sldMk cId="4194183959" sldId="300"/>
            <ac:picMk id="10" creationId="{0C86D4F3-9B58-F5B7-1055-5AE546A40696}"/>
          </ac:picMkLst>
        </pc:picChg>
        <pc:picChg chg="add mod">
          <ac:chgData name="김태현" userId="755a2f47-4191-408d-8661-970e0bef0744" providerId="ADAL" clId="{9DF1B769-CED2-47A5-9B0C-FC8344986E3C}" dt="2023-05-23T06:49:04.304" v="6369" actId="1076"/>
          <ac:picMkLst>
            <pc:docMk/>
            <pc:sldMk cId="4194183959" sldId="300"/>
            <ac:picMk id="12" creationId="{0204BDEB-D97A-6A5F-7745-DDC4FD20A64D}"/>
          </ac:picMkLst>
        </pc:picChg>
      </pc:sldChg>
      <pc:sldChg chg="del">
        <pc:chgData name="김태현" userId="755a2f47-4191-408d-8661-970e0bef0744" providerId="ADAL" clId="{9DF1B769-CED2-47A5-9B0C-FC8344986E3C}" dt="2023-05-23T03:35:44.313" v="885" actId="47"/>
        <pc:sldMkLst>
          <pc:docMk/>
          <pc:sldMk cId="1617853242" sldId="301"/>
        </pc:sldMkLst>
      </pc:sldChg>
      <pc:sldChg chg="modSp add mod">
        <pc:chgData name="김태현" userId="755a2f47-4191-408d-8661-970e0bef0744" providerId="ADAL" clId="{9DF1B769-CED2-47A5-9B0C-FC8344986E3C}" dt="2023-05-23T07:28:08.022" v="11364" actId="20578"/>
        <pc:sldMkLst>
          <pc:docMk/>
          <pc:sldMk cId="3906392077" sldId="301"/>
        </pc:sldMkLst>
        <pc:spChg chg="mod">
          <ac:chgData name="김태현" userId="755a2f47-4191-408d-8661-970e0bef0744" providerId="ADAL" clId="{9DF1B769-CED2-47A5-9B0C-FC8344986E3C}" dt="2023-05-23T07:28:08.022" v="11364" actId="20578"/>
          <ac:spMkLst>
            <pc:docMk/>
            <pc:sldMk cId="3906392077" sldId="301"/>
            <ac:spMk id="6" creationId="{80896649-B3D4-604C-6FE6-728F769DD86B}"/>
          </ac:spMkLst>
        </pc:spChg>
        <pc:picChg chg="mod">
          <ac:chgData name="김태현" userId="755a2f47-4191-408d-8661-970e0bef0744" providerId="ADAL" clId="{9DF1B769-CED2-47A5-9B0C-FC8344986E3C}" dt="2023-05-23T07:07:30.234" v="9798" actId="1076"/>
          <ac:picMkLst>
            <pc:docMk/>
            <pc:sldMk cId="3906392077" sldId="301"/>
            <ac:picMk id="10" creationId="{4476903D-EACB-6E5C-729E-94E03ECD0415}"/>
          </ac:picMkLst>
        </pc:picChg>
      </pc:sldChg>
      <pc:sldChg chg="addSp delSp modSp add mod ord">
        <pc:chgData name="김태현" userId="755a2f47-4191-408d-8661-970e0bef0744" providerId="ADAL" clId="{9DF1B769-CED2-47A5-9B0C-FC8344986E3C}" dt="2023-05-23T07:28:00.016" v="11362" actId="113"/>
        <pc:sldMkLst>
          <pc:docMk/>
          <pc:sldMk cId="2003604960" sldId="302"/>
        </pc:sldMkLst>
        <pc:spChg chg="add mod">
          <ac:chgData name="김태현" userId="755a2f47-4191-408d-8661-970e0bef0744" providerId="ADAL" clId="{9DF1B769-CED2-47A5-9B0C-FC8344986E3C}" dt="2023-05-23T07:28:00.016" v="11362" actId="113"/>
          <ac:spMkLst>
            <pc:docMk/>
            <pc:sldMk cId="2003604960" sldId="302"/>
            <ac:spMk id="4" creationId="{8AEB961A-4607-8982-3ABB-41DC9E6D5932}"/>
          </ac:spMkLst>
        </pc:spChg>
        <pc:spChg chg="del">
          <ac:chgData name="김태현" userId="755a2f47-4191-408d-8661-970e0bef0744" providerId="ADAL" clId="{9DF1B769-CED2-47A5-9B0C-FC8344986E3C}" dt="2023-05-23T07:04:58.524" v="9199" actId="478"/>
          <ac:spMkLst>
            <pc:docMk/>
            <pc:sldMk cId="2003604960" sldId="302"/>
            <ac:spMk id="6" creationId="{80896649-B3D4-604C-6FE6-728F769DD86B}"/>
          </ac:spMkLst>
        </pc:spChg>
        <pc:picChg chg="add mod">
          <ac:chgData name="김태현" userId="755a2f47-4191-408d-8661-970e0bef0744" providerId="ADAL" clId="{9DF1B769-CED2-47A5-9B0C-FC8344986E3C}" dt="2023-05-23T07:06:16.296" v="9541" actId="1076"/>
          <ac:picMkLst>
            <pc:docMk/>
            <pc:sldMk cId="2003604960" sldId="302"/>
            <ac:picMk id="3" creationId="{2AB29D74-1B65-21C0-7B4C-0C8F9AECDBFB}"/>
          </ac:picMkLst>
        </pc:picChg>
        <pc:picChg chg="del mod">
          <ac:chgData name="김태현" userId="755a2f47-4191-408d-8661-970e0bef0744" providerId="ADAL" clId="{9DF1B769-CED2-47A5-9B0C-FC8344986E3C}" dt="2023-05-23T07:04:57.470" v="9198" actId="478"/>
          <ac:picMkLst>
            <pc:docMk/>
            <pc:sldMk cId="2003604960" sldId="302"/>
            <ac:picMk id="10" creationId="{4476903D-EACB-6E5C-729E-94E03ECD0415}"/>
          </ac:picMkLst>
        </pc:picChg>
      </pc:sldChg>
      <pc:sldChg chg="add del">
        <pc:chgData name="김태현" userId="755a2f47-4191-408d-8661-970e0bef0744" providerId="ADAL" clId="{9DF1B769-CED2-47A5-9B0C-FC8344986E3C}" dt="2023-05-23T07:04:50.899" v="9192"/>
        <pc:sldMkLst>
          <pc:docMk/>
          <pc:sldMk cId="3973906454" sldId="302"/>
        </pc:sldMkLst>
      </pc:sldChg>
      <pc:sldChg chg="delSp modSp add del mod">
        <pc:chgData name="김태현" userId="755a2f47-4191-408d-8661-970e0bef0744" providerId="ADAL" clId="{9DF1B769-CED2-47A5-9B0C-FC8344986E3C}" dt="2023-05-23T07:09:03.181" v="9897" actId="47"/>
        <pc:sldMkLst>
          <pc:docMk/>
          <pc:sldMk cId="2582971652" sldId="303"/>
        </pc:sldMkLst>
        <pc:spChg chg="del mod">
          <ac:chgData name="김태현" userId="755a2f47-4191-408d-8661-970e0bef0744" providerId="ADAL" clId="{9DF1B769-CED2-47A5-9B0C-FC8344986E3C}" dt="2023-05-23T07:09:02.592" v="9896" actId="478"/>
          <ac:spMkLst>
            <pc:docMk/>
            <pc:sldMk cId="2582971652" sldId="303"/>
            <ac:spMk id="6" creationId="{80896649-B3D4-604C-6FE6-728F769DD86B}"/>
          </ac:spMkLst>
        </pc:spChg>
        <pc:picChg chg="del">
          <ac:chgData name="김태현" userId="755a2f47-4191-408d-8661-970e0bef0744" providerId="ADAL" clId="{9DF1B769-CED2-47A5-9B0C-FC8344986E3C}" dt="2023-05-23T07:08:23.891" v="9801" actId="478"/>
          <ac:picMkLst>
            <pc:docMk/>
            <pc:sldMk cId="2582971652" sldId="303"/>
            <ac:picMk id="10" creationId="{4476903D-EACB-6E5C-729E-94E03ECD0415}"/>
          </ac:picMkLst>
        </pc:picChg>
      </pc:sldChg>
      <pc:sldChg chg="addSp modSp add mod">
        <pc:chgData name="김태현" userId="755a2f47-4191-408d-8661-970e0bef0744" providerId="ADAL" clId="{9DF1B769-CED2-47A5-9B0C-FC8344986E3C}" dt="2023-05-23T07:32:56.337" v="11823" actId="20577"/>
        <pc:sldMkLst>
          <pc:docMk/>
          <pc:sldMk cId="3119424238" sldId="303"/>
        </pc:sldMkLst>
        <pc:spChg chg="add mod">
          <ac:chgData name="김태현" userId="755a2f47-4191-408d-8661-970e0bef0744" providerId="ADAL" clId="{9DF1B769-CED2-47A5-9B0C-FC8344986E3C}" dt="2023-05-23T07:32:03.668" v="11689" actId="1076"/>
          <ac:spMkLst>
            <pc:docMk/>
            <pc:sldMk cId="3119424238" sldId="303"/>
            <ac:spMk id="10" creationId="{6CEF3FB1-3889-BF86-12EE-AD1E475BA53C}"/>
          </ac:spMkLst>
        </pc:spChg>
        <pc:spChg chg="mod">
          <ac:chgData name="김태현" userId="755a2f47-4191-408d-8661-970e0bef0744" providerId="ADAL" clId="{9DF1B769-CED2-47A5-9B0C-FC8344986E3C}" dt="2023-05-23T07:32:56.337" v="11823" actId="20577"/>
          <ac:spMkLst>
            <pc:docMk/>
            <pc:sldMk cId="3119424238" sldId="303"/>
            <ac:spMk id="15" creationId="{419AFE56-4A14-DFDF-C735-D212409BF628}"/>
          </ac:spMkLst>
        </pc:spChg>
        <pc:picChg chg="add mod">
          <ac:chgData name="김태현" userId="755a2f47-4191-408d-8661-970e0bef0744" providerId="ADAL" clId="{9DF1B769-CED2-47A5-9B0C-FC8344986E3C}" dt="2023-05-23T07:31:01.259" v="11454" actId="1076"/>
          <ac:picMkLst>
            <pc:docMk/>
            <pc:sldMk cId="3119424238" sldId="303"/>
            <ac:picMk id="9" creationId="{77C18FEB-D930-99A4-7351-947ED94CF9B1}"/>
          </ac:picMkLst>
        </pc:picChg>
      </pc:sldChg>
      <pc:sldChg chg="addSp delSp modSp add mod">
        <pc:chgData name="김태현" userId="755a2f47-4191-408d-8661-970e0bef0744" providerId="ADAL" clId="{9DF1B769-CED2-47A5-9B0C-FC8344986E3C}" dt="2023-05-23T08:41:05.330" v="13014" actId="20577"/>
        <pc:sldMkLst>
          <pc:docMk/>
          <pc:sldMk cId="3817277963" sldId="304"/>
        </pc:sldMkLst>
        <pc:spChg chg="mod">
          <ac:chgData name="김태현" userId="755a2f47-4191-408d-8661-970e0bef0744" providerId="ADAL" clId="{9DF1B769-CED2-47A5-9B0C-FC8344986E3C}" dt="2023-05-23T08:41:05.330" v="13014" actId="20577"/>
          <ac:spMkLst>
            <pc:docMk/>
            <pc:sldMk cId="3817277963" sldId="304"/>
            <ac:spMk id="3" creationId="{6266C633-2102-C891-892C-D221D5E75964}"/>
          </ac:spMkLst>
        </pc:spChg>
        <pc:spChg chg="del">
          <ac:chgData name="김태현" userId="755a2f47-4191-408d-8661-970e0bef0744" providerId="ADAL" clId="{9DF1B769-CED2-47A5-9B0C-FC8344986E3C}" dt="2023-05-23T07:46:57.180" v="12511" actId="478"/>
          <ac:spMkLst>
            <pc:docMk/>
            <pc:sldMk cId="3817277963" sldId="304"/>
            <ac:spMk id="6" creationId="{16BB392A-F5F9-572C-1C55-8FA0129AF578}"/>
          </ac:spMkLst>
        </pc:spChg>
        <pc:spChg chg="add del">
          <ac:chgData name="김태현" userId="755a2f47-4191-408d-8661-970e0bef0744" providerId="ADAL" clId="{9DF1B769-CED2-47A5-9B0C-FC8344986E3C}" dt="2023-05-23T08:39:28.221" v="12962"/>
          <ac:spMkLst>
            <pc:docMk/>
            <pc:sldMk cId="3817277963" sldId="304"/>
            <ac:spMk id="10" creationId="{1923D340-C9E5-9E97-9672-A7368CDBB3BE}"/>
          </ac:spMkLst>
        </pc:spChg>
        <pc:spChg chg="add">
          <ac:chgData name="김태현" userId="755a2f47-4191-408d-8661-970e0bef0744" providerId="ADAL" clId="{9DF1B769-CED2-47A5-9B0C-FC8344986E3C}" dt="2023-05-23T08:39:31.549" v="12963"/>
          <ac:spMkLst>
            <pc:docMk/>
            <pc:sldMk cId="3817277963" sldId="304"/>
            <ac:spMk id="12" creationId="{E672D1F2-CC5A-7B77-F9BF-CE71B9E0E7C4}"/>
          </ac:spMkLst>
        </pc:spChg>
        <pc:spChg chg="add del mod">
          <ac:chgData name="김태현" userId="755a2f47-4191-408d-8661-970e0bef0744" providerId="ADAL" clId="{9DF1B769-CED2-47A5-9B0C-FC8344986E3C}" dt="2023-05-23T08:40:10.557" v="12965"/>
          <ac:spMkLst>
            <pc:docMk/>
            <pc:sldMk cId="3817277963" sldId="304"/>
            <ac:spMk id="13" creationId="{5F89C881-5674-7B18-1BFE-349C94B4A5C2}"/>
          </ac:spMkLst>
        </pc:spChg>
        <pc:spChg chg="add del mod">
          <ac:chgData name="김태현" userId="755a2f47-4191-408d-8661-970e0bef0744" providerId="ADAL" clId="{9DF1B769-CED2-47A5-9B0C-FC8344986E3C}" dt="2023-05-23T08:40:15.890" v="12967"/>
          <ac:spMkLst>
            <pc:docMk/>
            <pc:sldMk cId="3817277963" sldId="304"/>
            <ac:spMk id="14" creationId="{01FA5D13-6FBB-0D0B-3A39-0672223BB532}"/>
          </ac:spMkLst>
        </pc:spChg>
        <pc:spChg chg="add mod">
          <ac:chgData name="김태현" userId="755a2f47-4191-408d-8661-970e0bef0744" providerId="ADAL" clId="{9DF1B769-CED2-47A5-9B0C-FC8344986E3C}" dt="2023-05-23T08:40:26.843" v="12968"/>
          <ac:spMkLst>
            <pc:docMk/>
            <pc:sldMk cId="3817277963" sldId="304"/>
            <ac:spMk id="15" creationId="{9AEE31E2-2F72-087A-438B-A3661241EF71}"/>
          </ac:spMkLst>
        </pc:spChg>
        <pc:picChg chg="del">
          <ac:chgData name="김태현" userId="755a2f47-4191-408d-8661-970e0bef0744" providerId="ADAL" clId="{9DF1B769-CED2-47A5-9B0C-FC8344986E3C}" dt="2023-05-23T07:46:53.689" v="12508" actId="478"/>
          <ac:picMkLst>
            <pc:docMk/>
            <pc:sldMk cId="3817277963" sldId="304"/>
            <ac:picMk id="4" creationId="{98784A83-F341-19B1-C564-243414DA5220}"/>
          </ac:picMkLst>
        </pc:picChg>
        <pc:picChg chg="del">
          <ac:chgData name="김태현" userId="755a2f47-4191-408d-8661-970e0bef0744" providerId="ADAL" clId="{9DF1B769-CED2-47A5-9B0C-FC8344986E3C}" dt="2023-05-23T07:46:54.457" v="12510" actId="478"/>
          <ac:picMkLst>
            <pc:docMk/>
            <pc:sldMk cId="3817277963" sldId="304"/>
            <ac:picMk id="9" creationId="{E2EC8EF9-F030-F75F-C5FA-0131D0F6117D}"/>
          </ac:picMkLst>
        </pc:picChg>
        <pc:picChg chg="del">
          <ac:chgData name="김태현" userId="755a2f47-4191-408d-8661-970e0bef0744" providerId="ADAL" clId="{9DF1B769-CED2-47A5-9B0C-FC8344986E3C}" dt="2023-05-23T07:46:54.179" v="12509" actId="478"/>
          <ac:picMkLst>
            <pc:docMk/>
            <pc:sldMk cId="3817277963" sldId="304"/>
            <ac:picMk id="11" creationId="{DFBE0B35-BE89-D93F-BAD2-4FD13BD65536}"/>
          </ac:picMkLst>
        </pc:picChg>
        <pc:picChg chg="add mod">
          <ac:chgData name="김태현" userId="755a2f47-4191-408d-8661-970e0bef0744" providerId="ADAL" clId="{9DF1B769-CED2-47A5-9B0C-FC8344986E3C}" dt="2023-05-23T08:40:50.235" v="12975" actId="1076"/>
          <ac:picMkLst>
            <pc:docMk/>
            <pc:sldMk cId="3817277963" sldId="304"/>
            <ac:picMk id="17" creationId="{6B70487F-5D0B-5493-89A0-CABC11A14B81}"/>
          </ac:picMkLst>
        </pc:picChg>
        <pc:picChg chg="add mod">
          <ac:chgData name="김태현" userId="755a2f47-4191-408d-8661-970e0bef0744" providerId="ADAL" clId="{9DF1B769-CED2-47A5-9B0C-FC8344986E3C}" dt="2023-05-23T08:36:51.656" v="12946" actId="1076"/>
          <ac:picMkLst>
            <pc:docMk/>
            <pc:sldMk cId="3817277963" sldId="304"/>
            <ac:picMk id="2050" creationId="{E32253E1-7950-5529-DBE3-E7CE85E651FE}"/>
          </ac:picMkLst>
        </pc:picChg>
        <pc:picChg chg="add mod">
          <ac:chgData name="김태현" userId="755a2f47-4191-408d-8661-970e0bef0744" providerId="ADAL" clId="{9DF1B769-CED2-47A5-9B0C-FC8344986E3C}" dt="2023-05-23T08:40:52.937" v="12976" actId="1076"/>
          <ac:picMkLst>
            <pc:docMk/>
            <pc:sldMk cId="3817277963" sldId="304"/>
            <ac:picMk id="2052" creationId="{02563EAD-6DEC-3F6D-F24A-01A573F52753}"/>
          </ac:picMkLst>
        </pc:picChg>
        <pc:picChg chg="add mod">
          <ac:chgData name="김태현" userId="755a2f47-4191-408d-8661-970e0bef0744" providerId="ADAL" clId="{9DF1B769-CED2-47A5-9B0C-FC8344986E3C}" dt="2023-05-23T08:38:25.601" v="12960" actId="1076"/>
          <ac:picMkLst>
            <pc:docMk/>
            <pc:sldMk cId="3817277963" sldId="304"/>
            <ac:picMk id="2054" creationId="{8C94AC97-673C-4663-1685-46EB3960D1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6DF01-0237-4938-A9A1-6D9D20FB2DB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BF077-9DFF-4826-95D8-2B366AD68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이미지 출처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:https://www.splashlearn.com/math-vocabulary/place-value/place-value</a:t>
            </a: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그림출처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:https://www.geeksforgeeks.org/given-linked-list-representation-of-complete-tree-convert-it-to-linked-representation/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F077-9DFF-4826-95D8-2B366AD686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94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Nanum Gothic"/>
              </a:rPr>
              <a:t>[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anum Gothic"/>
              </a:rPr>
              <a:t>사진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 Gothic"/>
              </a:rPr>
              <a:t>=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anum Gothic"/>
              </a:rPr>
              <a:t>게티이미지뱅크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 Gothic"/>
              </a:rPr>
              <a:t>]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 Gothic"/>
              </a:rPr>
              <a:t>: IT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anum Gothic"/>
              </a:rPr>
              <a:t>비즈뉴스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 Gothic"/>
              </a:rPr>
              <a:t>(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Nanum Gothic"/>
              </a:rPr>
              <a:t>ITBizNews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 Gothic"/>
              </a:rPr>
              <a:t>)(https://www.itbiznews.com)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F077-9DFF-4826-95D8-2B366AD686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47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en-US" altLang="ko-KR" dirty="0"/>
              <a:t>: Kaggle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F077-9DFF-4826-95D8-2B366AD686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0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F077-9DFF-4826-95D8-2B366AD686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9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F077-9DFF-4826-95D8-2B366AD686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51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0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1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9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17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0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7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8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3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87613-4CEA-4323-BD71-F1866D7E7F7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BB719-9C45-4D42-9625-3ED5C3D2E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8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89douner.tistory.com/339" TargetMode="External"/><Relationship Id="rId2" Type="http://schemas.openxmlformats.org/officeDocument/2006/relationships/hyperlink" Target="https://89douner.tistory.com/34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m.blog.naver.com/coniecual/221417921857" TargetMode="External"/><Relationship Id="rId4" Type="http://schemas.openxmlformats.org/officeDocument/2006/relationships/hyperlink" Target="https://lhw0772.medium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72BBDF17-9DC6-4AFA-9EEE-EF437FDC8C97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66054E-3E42-4A83-4C6B-68445F43C21A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E35DC0-4980-8078-BBAC-AB5535B42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28" y="1511831"/>
            <a:ext cx="6858000" cy="17907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Times New Roman"/>
                <a:ea typeface="맑은 고딕"/>
                <a:cs typeface="Times New Roman"/>
              </a:rPr>
              <a:t>Chapter 15</a:t>
            </a:r>
            <a:br>
              <a:rPr lang="en-US" altLang="ko-KR" sz="4000" dirty="0">
                <a:latin typeface="Times New Roman"/>
              </a:rPr>
            </a:br>
            <a:r>
              <a:rPr lang="en-US" altLang="ko-KR" sz="4000" dirty="0">
                <a:latin typeface="Times New Roman"/>
              </a:rPr>
              <a:t>Representation Learning</a:t>
            </a:r>
            <a:endParaRPr lang="ko-KR" altLang="en-US" sz="4000" dirty="0"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4DB844-B38F-32C3-4DC3-2E1CF336F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722" y="3533620"/>
            <a:ext cx="8001000" cy="92526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altLang="ko-KR" sz="1800" dirty="0" err="1">
                <a:latin typeface="Times New Roman"/>
                <a:ea typeface="맑은 고딕"/>
                <a:cs typeface="Times New Roman"/>
              </a:rPr>
              <a:t>MILab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 Undergraduate student, </a:t>
            </a:r>
            <a:r>
              <a:rPr lang="en-US" altLang="ko-KR" sz="1800" dirty="0" err="1">
                <a:latin typeface="Times New Roman"/>
                <a:ea typeface="맑은 고딕"/>
                <a:cs typeface="Times New Roman"/>
              </a:rPr>
              <a:t>TaeHyeon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 Kim</a:t>
            </a:r>
          </a:p>
          <a:p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2023. 05. 23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1842FCCA-0977-8C62-9326-C69EABCF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3" y="5536129"/>
            <a:ext cx="1086558" cy="10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1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15.2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전이 학습과 영역 적응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AB29D74-1B65-21C0-7B4C-0C8F9AEC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17" y="1432025"/>
            <a:ext cx="5940700" cy="3480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EB961A-4607-8982-3ABB-41DC9E6D5932}"/>
              </a:ext>
            </a:extLst>
          </p:cNvPr>
          <p:cNvSpPr txBox="1"/>
          <p:nvPr/>
        </p:nvSpPr>
        <p:spPr>
          <a:xfrm>
            <a:off x="1322299" y="5138145"/>
            <a:ext cx="655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방식을 </a:t>
            </a:r>
            <a:r>
              <a:rPr lang="en-US" altLang="ko-KR" b="1" dirty="0"/>
              <a:t>Domain Shift </a:t>
            </a:r>
            <a:r>
              <a:rPr lang="ko-KR" altLang="en-US" dirty="0"/>
              <a:t>라고 하는데</a:t>
            </a:r>
            <a:r>
              <a:rPr lang="en-US" altLang="ko-KR" dirty="0"/>
              <a:t>, </a:t>
            </a:r>
            <a:r>
              <a:rPr lang="ko-KR" altLang="en-US" dirty="0"/>
              <a:t>여러 가지 방법이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중에서 일부인데</a:t>
            </a:r>
            <a:r>
              <a:rPr lang="en-US" altLang="ko-KR" dirty="0"/>
              <a:t>, </a:t>
            </a:r>
            <a:r>
              <a:rPr lang="ko-KR" altLang="en-US" dirty="0"/>
              <a:t>분포를 일치시키려는 과정이라고 보면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360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15.2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전이 학습과 영역 적응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896649-B3D4-604C-6FE6-728F769DD86B}"/>
              </a:ext>
            </a:extLst>
          </p:cNvPr>
          <p:cNvSpPr txBox="1"/>
          <p:nvPr/>
        </p:nvSpPr>
        <p:spPr>
          <a:xfrm>
            <a:off x="5336413" y="2797295"/>
            <a:ext cx="3268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Zero-shot learning</a:t>
            </a:r>
            <a:r>
              <a:rPr lang="ko-KR" altLang="en-US" dirty="0"/>
              <a:t> 이라고도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최근에는 훈련된 언어 모델을 바탕으로 비교적 데이터가 적은 소수민족 언어 러닝에 적용되는 사례도 있다고 함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76903D-EACB-6E5C-729E-94E03ECD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0" y="1814348"/>
            <a:ext cx="4453942" cy="39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9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15.3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 err="1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준지도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학습 기법을 이용한 원인 분리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81509F-1500-114E-2207-82EE8D387FF9}"/>
              </a:ext>
            </a:extLst>
          </p:cNvPr>
          <p:cNvSpPr txBox="1"/>
          <p:nvPr/>
        </p:nvSpPr>
        <p:spPr>
          <a:xfrm>
            <a:off x="722104" y="1615717"/>
            <a:ext cx="765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준지도</a:t>
            </a:r>
            <a:r>
              <a:rPr lang="ko-KR" altLang="en-US" dirty="0"/>
              <a:t> 학습의 경우</a:t>
            </a:r>
            <a:r>
              <a:rPr lang="en-US" altLang="ko-KR" dirty="0"/>
              <a:t>, </a:t>
            </a:r>
            <a:r>
              <a:rPr lang="ko-KR" altLang="en-US" dirty="0"/>
              <a:t>라벨링이 있는 데이터와 없는 데이터 모두를 학습에 사용하는 것을 말한다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92B1E2-C031-E265-B3AC-5ECF3E7B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6" y="2656890"/>
            <a:ext cx="4923542" cy="23274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6F5440-5F7A-82A1-00BE-7D67419AB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36" y="2656890"/>
            <a:ext cx="3105583" cy="504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4860D2-3531-CED3-98D6-EC65F13AA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511" y="3217965"/>
            <a:ext cx="2724530" cy="562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6E9CD6-CC0A-8CEE-8699-19910DA9B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136" y="3899195"/>
            <a:ext cx="3258005" cy="847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D70AB-9280-E42B-4138-031F3949E8E6}"/>
              </a:ext>
            </a:extLst>
          </p:cNvPr>
          <p:cNvSpPr txBox="1"/>
          <p:nvPr/>
        </p:nvSpPr>
        <p:spPr>
          <a:xfrm>
            <a:off x="587774" y="5268359"/>
            <a:ext cx="8386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라벨링이 있는 데이터를 통해 유의미한 </a:t>
            </a:r>
            <a:r>
              <a:rPr lang="en-US" altLang="ko-KR" dirty="0"/>
              <a:t>factor </a:t>
            </a:r>
            <a:r>
              <a:rPr lang="ko-KR" altLang="en-US" dirty="0"/>
              <a:t>를 골라내고 이후 라벨링이 없는 데이터에 대하여 해당 </a:t>
            </a:r>
            <a:r>
              <a:rPr lang="en-US" altLang="ko-KR" dirty="0"/>
              <a:t>factor </a:t>
            </a:r>
            <a:r>
              <a:rPr lang="ko-KR" altLang="en-US" dirty="0"/>
              <a:t>를 사용하여 학습을 진행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h: latent variable that explains the observed variations in x, Eh: Marginal Probability</a:t>
            </a:r>
          </a:p>
        </p:txBody>
      </p:sp>
    </p:spTree>
    <p:extLst>
      <p:ext uri="{BB962C8B-B14F-4D97-AF65-F5344CB8AC3E}">
        <p14:creationId xmlns:p14="http://schemas.microsoft.com/office/powerpoint/2010/main" val="58919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15.3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 err="1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준지도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학습 기법을 이용한 원인 분리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63C8E59-2AD0-11CB-6D4B-046758ED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9" y="1411475"/>
            <a:ext cx="4403725" cy="2771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4E2E2B-098A-4A2D-E478-A758DDA9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62" y="4344805"/>
            <a:ext cx="4966944" cy="2128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4998C-5662-A06E-4539-65D3742F00CE}"/>
              </a:ext>
            </a:extLst>
          </p:cNvPr>
          <p:cNvSpPr txBox="1"/>
          <p:nvPr/>
        </p:nvSpPr>
        <p:spPr>
          <a:xfrm>
            <a:off x="5010458" y="2366689"/>
            <a:ext cx="3899094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Image Classification </a:t>
            </a:r>
            <a:r>
              <a:rPr lang="ko-KR" altLang="en-US" dirty="0"/>
              <a:t>을 너머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Image Generative </a:t>
            </a:r>
            <a:r>
              <a:rPr lang="ko-KR" altLang="en-US" dirty="0"/>
              <a:t>한 모델에 대하여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특징을 나타내는 </a:t>
            </a:r>
            <a:r>
              <a:rPr lang="en-US" altLang="ko-KR" dirty="0"/>
              <a:t>Factor </a:t>
            </a:r>
            <a:r>
              <a:rPr lang="ko-KR" altLang="en-US" dirty="0"/>
              <a:t>를 분리하고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학습시키는 것에 대하여 유의미하다고 말할 수 있음을 나타냄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99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15.4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분산 표현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8784A83-F341-19B1-C564-243414DA5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2" y="2652747"/>
            <a:ext cx="3845215" cy="3298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EC8EF9-F030-F75F-C5FA-0131D0F61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17" y="3894017"/>
            <a:ext cx="3877036" cy="2767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BE0B35-BE89-D93F-BAD2-4FD13BD65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049" y="1168438"/>
            <a:ext cx="4087364" cy="26656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6C633-2102-C891-892C-D221D5E75964}"/>
              </a:ext>
            </a:extLst>
          </p:cNvPr>
          <p:cNvSpPr txBox="1"/>
          <p:nvPr/>
        </p:nvSpPr>
        <p:spPr>
          <a:xfrm>
            <a:off x="454439" y="1346359"/>
            <a:ext cx="7655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Clustering </a:t>
            </a:r>
            <a:r>
              <a:rPr lang="ko-KR" altLang="en-US" dirty="0"/>
              <a:t>방법 </a:t>
            </a:r>
            <a:r>
              <a:rPr lang="en-US" altLang="ko-KR" dirty="0"/>
              <a:t>(k-means </a:t>
            </a:r>
            <a:r>
              <a:rPr lang="ko-KR" altLang="en-US" dirty="0"/>
              <a:t>알고리즘 포함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K-nearest neighbors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→ 분산 표현한 뒤</a:t>
            </a:r>
            <a:r>
              <a:rPr lang="en-US" altLang="ko-KR" dirty="0"/>
              <a:t>, </a:t>
            </a:r>
            <a:r>
              <a:rPr lang="ko-KR" altLang="en-US" dirty="0"/>
              <a:t>이후 분류 진행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B392A-F5F9-572C-1C55-8FA0129AF578}"/>
              </a:ext>
            </a:extLst>
          </p:cNvPr>
          <p:cNvSpPr txBox="1"/>
          <p:nvPr/>
        </p:nvSpPr>
        <p:spPr>
          <a:xfrm>
            <a:off x="903339" y="6151644"/>
            <a:ext cx="306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h1, h2, h3 : binary feature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88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15.4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분산 표현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66C633-2102-C891-892C-D221D5E75964}"/>
              </a:ext>
            </a:extLst>
          </p:cNvPr>
          <p:cNvSpPr txBox="1"/>
          <p:nvPr/>
        </p:nvSpPr>
        <p:spPr>
          <a:xfrm>
            <a:off x="475540" y="1215044"/>
            <a:ext cx="76550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분산 꼴이 아닌 알고리즘들의 예시</a:t>
            </a:r>
            <a:r>
              <a:rPr lang="en-US" altLang="ko-KR" b="1" dirty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Decision Trees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Gaussian mixtures and mixtures of experts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Kernel machines with a Gaussian kernel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Language or translation models based on n-grams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2050" name="Picture 2" descr="Decision Tree - Overview, Decision Types, Applications">
            <a:extLst>
              <a:ext uri="{FF2B5EF4-FFF2-40B4-BE49-F238E27FC236}">
                <a16:creationId xmlns:a16="http://schemas.microsoft.com/office/drawing/2014/main" id="{E32253E1-7950-5529-DBE3-E7CE85E65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677" y="1760267"/>
            <a:ext cx="1108564" cy="100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.1. Gaussian mixture models — scikit-learn 1.2.2 documentation">
            <a:extLst>
              <a:ext uri="{FF2B5EF4-FFF2-40B4-BE49-F238E27FC236}">
                <a16:creationId xmlns:a16="http://schemas.microsoft.com/office/drawing/2014/main" id="{02563EAD-6DEC-3F6D-F24A-01A573F5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99" y="1426810"/>
            <a:ext cx="1832741" cy="183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머신러닝/딥러닝] 11-1. Kernel의 이해와 종류">
            <a:extLst>
              <a:ext uri="{FF2B5EF4-FFF2-40B4-BE49-F238E27FC236}">
                <a16:creationId xmlns:a16="http://schemas.microsoft.com/office/drawing/2014/main" id="{8C94AC97-673C-4663-1685-46EB3960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42" y="3372737"/>
            <a:ext cx="2505457" cy="14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0" descr="Nasty Fast N-Grams (Part 1): Character-Level Unigrams – SQLServerCentral">
            <a:extLst>
              <a:ext uri="{FF2B5EF4-FFF2-40B4-BE49-F238E27FC236}">
                <a16:creationId xmlns:a16="http://schemas.microsoft.com/office/drawing/2014/main" id="{E672D1F2-CC5A-7B77-F9BF-CE71B9E0E7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6" descr="가장 전통적인 통계적 자연어 처리 방식인 N-gram Language Models에 대한 이론적 설명">
            <a:extLst>
              <a:ext uri="{FF2B5EF4-FFF2-40B4-BE49-F238E27FC236}">
                <a16:creationId xmlns:a16="http://schemas.microsoft.com/office/drawing/2014/main" id="{9AEE31E2-2F72-087A-438B-A3661241E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70487F-5D0B-5493-89A0-CABC11A14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785" y="4728935"/>
            <a:ext cx="3034675" cy="172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77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15.5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깊이의 지수적 이득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9DCD59-F58E-99D4-8F2D-200CBCA1B0C8}"/>
              </a:ext>
            </a:extLst>
          </p:cNvPr>
          <p:cNvSpPr txBox="1"/>
          <p:nvPr/>
        </p:nvSpPr>
        <p:spPr>
          <a:xfrm>
            <a:off x="498331" y="4492825"/>
            <a:ext cx="802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모델의 레이어 수가 작다면 통계적 효과가 줄어든다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→ 비교적 적은 레이어 수로 표현 학습을 진행할 시 효과를 보지 못할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6113C-F638-2D30-6E72-5CFE67824755}"/>
              </a:ext>
            </a:extLst>
          </p:cNvPr>
          <p:cNvSpPr txBox="1"/>
          <p:nvPr/>
        </p:nvSpPr>
        <p:spPr>
          <a:xfrm>
            <a:off x="498331" y="5395759"/>
            <a:ext cx="802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특징을 구분할 수 있는 요인을 찾아낼 수 있도록 많은 레이어를 바탕으로 설계한다면 표현 학습 진행에 이로울 수 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37E27B-C717-719E-5808-8ACEC43B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59" y="1502757"/>
            <a:ext cx="3839682" cy="27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8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15.6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바탕 원인을 발견하기 위한 단서 제공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B9C617-CC63-4798-EA15-F73D34A1DA60}"/>
              </a:ext>
            </a:extLst>
          </p:cNvPr>
          <p:cNvSpPr txBox="1"/>
          <p:nvPr/>
        </p:nvSpPr>
        <p:spPr>
          <a:xfrm>
            <a:off x="359709" y="1215044"/>
            <a:ext cx="7193113" cy="5327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Smoothness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Linearity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Multiple explanatory factors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Causal factors (</a:t>
            </a:r>
            <a:r>
              <a:rPr lang="ko-KR" altLang="en-US" dirty="0"/>
              <a:t>인과 요인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Depth, or a hierarchical organization of explanatory factors (</a:t>
            </a:r>
            <a:r>
              <a:rPr lang="ko-KR" altLang="en-US" dirty="0"/>
              <a:t>계층 구조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Shared factors across tasks (</a:t>
            </a:r>
            <a:r>
              <a:rPr lang="ko-KR" altLang="en-US" dirty="0"/>
              <a:t>공유 요인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Manifolds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Natural clustering (</a:t>
            </a:r>
            <a:r>
              <a:rPr lang="ko-KR" altLang="en-US" dirty="0"/>
              <a:t>군집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Temporal and spatial coherence (</a:t>
            </a:r>
            <a:r>
              <a:rPr lang="ko-KR" altLang="en-US" dirty="0"/>
              <a:t>시공간 연속성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Sparsity (</a:t>
            </a:r>
            <a:r>
              <a:rPr lang="ko-KR" altLang="en-US" dirty="0"/>
              <a:t>필터링 후 남는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altLang="ko-KR" dirty="0"/>
              <a:t>Simplicity of factor dependencies</a:t>
            </a:r>
            <a:endParaRPr lang="ko-KR" altLang="en-US" dirty="0"/>
          </a:p>
        </p:txBody>
      </p:sp>
      <p:pic>
        <p:nvPicPr>
          <p:cNvPr id="3074" name="Picture 2" descr="Reproducibility in Deep Learning and Smooth Activations – Google AI Blog">
            <a:extLst>
              <a:ext uri="{FF2B5EF4-FFF2-40B4-BE49-F238E27FC236}">
                <a16:creationId xmlns:a16="http://schemas.microsoft.com/office/drawing/2014/main" id="{C72312FB-09FE-C85A-59B0-E857EA4E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93" y="938091"/>
            <a:ext cx="1838632" cy="9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earity">
            <a:extLst>
              <a:ext uri="{FF2B5EF4-FFF2-40B4-BE49-F238E27FC236}">
                <a16:creationId xmlns:a16="http://schemas.microsoft.com/office/drawing/2014/main" id="{D3A3A6F7-4D45-CB30-9680-0466511C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36" y="1658626"/>
            <a:ext cx="823452" cy="57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ultiple Linear Regression - Overview, Formula, How It Works">
            <a:extLst>
              <a:ext uri="{FF2B5EF4-FFF2-40B4-BE49-F238E27FC236}">
                <a16:creationId xmlns:a16="http://schemas.microsoft.com/office/drawing/2014/main" id="{AAB4C35E-B940-6505-848C-46BCA76D6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70" y="1974335"/>
            <a:ext cx="1508841" cy="108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2391132-1455-BF93-EBB4-B35EF9B1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6" y="3729700"/>
            <a:ext cx="1838632" cy="129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304210-D8CA-4403-89CA-E362983A1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372" y="5270843"/>
            <a:ext cx="2289714" cy="744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416E28-4E5B-C395-FB75-659530617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167" y="3632475"/>
            <a:ext cx="1833722" cy="12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72BBDF17-9DC6-4AFA-9EEE-EF437FDC8C97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66054E-3E42-4A83-4C6B-68445F43C21A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E35DC0-4980-8078-BBAC-AB5535B42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28" y="1511831"/>
            <a:ext cx="6858000" cy="179070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/>
                <a:ea typeface="+mj-lt"/>
                <a:cs typeface="+mj-lt"/>
              </a:rPr>
              <a:t>The End.</a:t>
            </a:r>
            <a:br>
              <a:rPr lang="en-US" sz="4000">
                <a:latin typeface="Times New Roman"/>
                <a:ea typeface="+mj-lt"/>
                <a:cs typeface="+mj-lt"/>
              </a:rPr>
            </a:br>
            <a:r>
              <a:rPr lang="en-US" sz="4000">
                <a:latin typeface="Times New Roman"/>
                <a:ea typeface="+mj-lt"/>
                <a:cs typeface="+mj-lt"/>
              </a:rPr>
              <a:t>Thank you for watching!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4DB844-B38F-32C3-4DC3-2E1CF336F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722" y="3533620"/>
            <a:ext cx="8001000" cy="92526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altLang="ko-KR" sz="1800" dirty="0" err="1">
                <a:latin typeface="Times New Roman"/>
                <a:ea typeface="맑은 고딕"/>
                <a:cs typeface="Times New Roman"/>
              </a:rPr>
              <a:t>MILab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 Undergraduate student, </a:t>
            </a:r>
            <a:r>
              <a:rPr lang="en-US" altLang="ko-KR" sz="1800" dirty="0" err="1">
                <a:latin typeface="Times New Roman"/>
                <a:ea typeface="맑은 고딕"/>
                <a:cs typeface="Times New Roman"/>
              </a:rPr>
              <a:t>TaeHyeon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 Kim</a:t>
            </a:r>
          </a:p>
          <a:p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2023. 05. 23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1842FCCA-0977-8C62-9326-C69EABCF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3" y="5536129"/>
            <a:ext cx="1086558" cy="10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6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72BBDF17-9DC6-4AFA-9EEE-EF437FDC8C97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66054E-3E42-4A83-4C6B-68445F43C21A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E35DC0-4980-8078-BBAC-AB5535B42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583" y="400662"/>
            <a:ext cx="2703691" cy="62948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/>
                <a:ea typeface="+mj-lt"/>
                <a:cs typeface="+mj-lt"/>
              </a:rPr>
              <a:t>Reference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4DB844-B38F-32C3-4DC3-2E1CF336F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" y="1253615"/>
            <a:ext cx="6815650" cy="2392618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Unsupervised pretraining (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  <a:hlinkClick r:id="rId2"/>
              </a:rPr>
              <a:t>https://89douner.tistory.com/340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 marL="285750" indent="-285750" algn="l">
              <a:buFontTx/>
              <a:buChar char="-"/>
            </a:pP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Representation Learning (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  <a:hlinkClick r:id="rId3"/>
              </a:rPr>
              <a:t>https://89douner.tistory.com/339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 marL="285750" indent="-285750" algn="l">
              <a:buFontTx/>
              <a:buChar char="-"/>
            </a:pP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Domain Adaptation (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  <a:hlinkClick r:id="rId4"/>
              </a:rPr>
              <a:t>https://lhw0772.medium.com/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 marL="285750" indent="-285750" algn="l">
              <a:buFontTx/>
              <a:buChar char="-"/>
            </a:pP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Manifold (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  <a:hlinkClick r:id="rId5"/>
              </a:rPr>
              <a:t>https://m.blog.naver.com/coniecual/221417921857</a:t>
            </a:r>
            <a:r>
              <a:rPr lang="en-US" altLang="ko-KR" sz="180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 marL="285750" indent="-285750" algn="l">
              <a:buFontTx/>
              <a:buChar char="-"/>
            </a:pPr>
            <a:endParaRPr lang="en-US" altLang="ko-KR" sz="1800" dirty="0">
              <a:latin typeface="Times New Roman"/>
              <a:ea typeface="맑은 고딕"/>
              <a:cs typeface="Times New Roman"/>
            </a:endParaRPr>
          </a:p>
          <a:p>
            <a:pPr marL="285750" indent="-285750" algn="l">
              <a:buFontTx/>
              <a:buChar char="-"/>
            </a:pPr>
            <a:endParaRPr lang="en-US" altLang="ko-KR" sz="1800" dirty="0">
              <a:latin typeface="Times New Roman"/>
              <a:ea typeface="맑은 고딕"/>
              <a:cs typeface="Times New Roman"/>
            </a:endParaRPr>
          </a:p>
          <a:p>
            <a:pPr algn="l"/>
            <a:endParaRPr lang="en-US" altLang="ko-KR" sz="1800" dirty="0">
              <a:latin typeface="Times New Roman"/>
              <a:ea typeface="맑은 고딕"/>
              <a:cs typeface="Times New Roman"/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1842FCCA-0977-8C62-9326-C69EABCFB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843" y="5536129"/>
            <a:ext cx="1086558" cy="10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3300" b="1">
                <a:solidFill>
                  <a:srgbClr val="7030A0"/>
                </a:solidFill>
                <a:latin typeface="Times New Roman"/>
                <a:ea typeface="맑은 고딕"/>
                <a:cs typeface="Times New Roman"/>
              </a:rPr>
              <a:t>Overview</a:t>
            </a:r>
            <a:endParaRPr lang="ko-KR" altLang="en-US" sz="3300" b="1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B3C8-38AC-840C-DDC0-1644F71FB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21" y="1915272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15.1 Greedy Layer-Wise Unsupervised Pretraining</a:t>
            </a:r>
          </a:p>
          <a:p>
            <a:pPr lvl="1"/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탐욕적 층별 비지도 사전훈련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15.2 Transfer Learning and Domain Adaption</a:t>
            </a:r>
          </a:p>
          <a:p>
            <a:pPr lvl="1"/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전이 학습과 영역 적응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15.3 Semi-Supervised Disentangling of Causal Factors</a:t>
            </a:r>
          </a:p>
          <a:p>
            <a:pPr lvl="1"/>
            <a:r>
              <a:rPr lang="ko-KR" altLang="en-US" sz="1600" dirty="0" err="1">
                <a:latin typeface="Times New Roman"/>
                <a:ea typeface="맑은 고딕"/>
                <a:cs typeface="Times New Roman"/>
              </a:rPr>
              <a:t>준지도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 학습 기법을 이용한 원인 분리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15.4 Distributed Representation</a:t>
            </a:r>
          </a:p>
          <a:p>
            <a:pPr lvl="1"/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분산 표현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15.5 Exponential Gains from Depth</a:t>
            </a:r>
          </a:p>
          <a:p>
            <a:pPr lvl="1"/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깊이의 지수적 이득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15.6 Providing Clues to Discover Underlying Causes</a:t>
            </a:r>
          </a:p>
          <a:p>
            <a:pPr lvl="1"/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바탕 원인을 발견하기 위한</a:t>
            </a: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단서 제공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481452-FCD3-01B3-29E0-A023E37351C4}"/>
              </a:ext>
            </a:extLst>
          </p:cNvPr>
          <p:cNvSpPr txBox="1"/>
          <p:nvPr/>
        </p:nvSpPr>
        <p:spPr>
          <a:xfrm>
            <a:off x="488577" y="1362635"/>
            <a:ext cx="59817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100" dirty="0">
                <a:latin typeface="Times New Roman"/>
                <a:ea typeface="맑은 고딕"/>
              </a:rPr>
              <a:t>Chapter 15</a:t>
            </a:r>
            <a:r>
              <a:rPr lang="ko-KR" sz="2100" dirty="0">
                <a:latin typeface="Times New Roman"/>
                <a:ea typeface="맑은 고딕"/>
                <a:cs typeface="Times New Roman"/>
              </a:rPr>
              <a:t>​</a:t>
            </a:r>
            <a:r>
              <a:rPr lang="en-US" altLang="ko-KR" sz="2100" dirty="0">
                <a:latin typeface="Times New Roman"/>
                <a:ea typeface="맑은 고딕"/>
              </a:rPr>
              <a:t>.</a:t>
            </a:r>
            <a:r>
              <a:rPr lang="ko-KR" altLang="en-US" sz="2100" dirty="0">
                <a:latin typeface="Times New Roman"/>
                <a:ea typeface="맑은 고딕"/>
              </a:rPr>
              <a:t> </a:t>
            </a:r>
            <a:r>
              <a:rPr lang="en-US" altLang="ko-KR" sz="2100" dirty="0">
                <a:latin typeface="Times New Roman"/>
                <a:ea typeface="맑은 고딕"/>
              </a:rPr>
              <a:t>Representation Learning</a:t>
            </a:r>
            <a:endParaRPr lang="ko-KR" altLang="en-US" sz="2100" dirty="0">
              <a:latin typeface="Times New Roman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804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15.0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들어가기에 앞서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D60B112-A7D5-E1CE-6230-ECCCC17CA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3" y="1492291"/>
            <a:ext cx="5275281" cy="20256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F6D621-0977-3536-7C9C-756FC2E6D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48" y="3625382"/>
            <a:ext cx="4068269" cy="2000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66C06-6833-BB98-F385-40DB2ADC7727}"/>
              </a:ext>
            </a:extLst>
          </p:cNvPr>
          <p:cNvSpPr txBox="1"/>
          <p:nvPr/>
        </p:nvSpPr>
        <p:spPr>
          <a:xfrm>
            <a:off x="5888887" y="4163941"/>
            <a:ext cx="309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저장하는 방식에 따라 효율성이 달라짐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O(n) vs O(</a:t>
            </a:r>
            <a:r>
              <a:rPr lang="en-US" altLang="ko-KR" dirty="0" err="1"/>
              <a:t>logn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ED5A8-7D21-1BD0-1744-6E8846899B2B}"/>
              </a:ext>
            </a:extLst>
          </p:cNvPr>
          <p:cNvSpPr txBox="1"/>
          <p:nvPr/>
        </p:nvSpPr>
        <p:spPr>
          <a:xfrm>
            <a:off x="5876281" y="2005570"/>
            <a:ext cx="309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체계를 바탕으로 정리하면 직관적으로 이해할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Ex. </a:t>
            </a:r>
            <a:r>
              <a:rPr lang="ko-KR" altLang="en-US" dirty="0"/>
              <a:t>수의 체계</a:t>
            </a:r>
            <a:r>
              <a:rPr lang="en-US" altLang="ko-KR" dirty="0"/>
              <a:t>, </a:t>
            </a:r>
            <a:r>
              <a:rPr lang="ko-KR" altLang="en-US" dirty="0"/>
              <a:t>네트워크 계층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C47DC-D6C3-1CE0-9A4C-FFB87D42F604}"/>
              </a:ext>
            </a:extLst>
          </p:cNvPr>
          <p:cNvSpPr txBox="1"/>
          <p:nvPr/>
        </p:nvSpPr>
        <p:spPr>
          <a:xfrm>
            <a:off x="384928" y="5988962"/>
            <a:ext cx="843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방식을 모델에 반영하여 학습하는 것을 </a:t>
            </a:r>
            <a:r>
              <a:rPr lang="en-US" altLang="ko-KR" dirty="0"/>
              <a:t>Representation Learning 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5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15.1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탐욕적 층별 비지도 사전훈련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8BF4B27-0F0B-C89A-8E1C-65761053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09" y="4307864"/>
            <a:ext cx="4262891" cy="2238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3A0BA9-3516-4198-ED3E-F2BF10C8B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09" y="1260801"/>
            <a:ext cx="4262891" cy="2884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9AFE56-4A14-DFDF-C735-D212409BF628}"/>
              </a:ext>
            </a:extLst>
          </p:cNvPr>
          <p:cNvSpPr txBox="1"/>
          <p:nvPr/>
        </p:nvSpPr>
        <p:spPr>
          <a:xfrm>
            <a:off x="4976007" y="1548514"/>
            <a:ext cx="3657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Pretraining Training (</a:t>
            </a:r>
            <a:r>
              <a:rPr lang="ko-KR" altLang="en-US" dirty="0"/>
              <a:t>사전훈련</a:t>
            </a:r>
            <a:r>
              <a:rPr lang="en-US" altLang="ko-KR" dirty="0"/>
              <a:t>) : </a:t>
            </a:r>
          </a:p>
          <a:p>
            <a:r>
              <a:rPr lang="ko-KR" altLang="en-US" dirty="0"/>
              <a:t>사전에 훈련하여 이후 모델에 적용하는 것을 말한다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예시를 들어보자면</a:t>
            </a:r>
            <a:r>
              <a:rPr lang="en-US" altLang="ko-KR" dirty="0"/>
              <a:t>, </a:t>
            </a:r>
            <a:r>
              <a:rPr lang="ko-KR" altLang="en-US" dirty="0"/>
              <a:t>차를 찾아내는 모델을 활용하여 트럭을 찾아내는 모델을 만들 수 있다</a:t>
            </a:r>
            <a:r>
              <a:rPr lang="en-US" altLang="ko-KR" dirty="0"/>
              <a:t>. </a:t>
            </a:r>
            <a:r>
              <a:rPr lang="ko-KR" altLang="en-US" dirty="0"/>
              <a:t>좀 더 작은 영역에 대한 모델을 만드는 것에 도움이 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028" name="Picture 4" descr="데이터가 부족해요”…딥러닝(DL) 통한 이미지 분류할 때 고려할 점 ③ &lt; 테크니컬리포트 &lt; 컴퓨팅인사이트 &lt; 기사본문 -  IT비즈뉴스(ITBizNews)">
            <a:extLst>
              <a:ext uri="{FF2B5EF4-FFF2-40B4-BE49-F238E27FC236}">
                <a16:creationId xmlns:a16="http://schemas.microsoft.com/office/drawing/2014/main" id="{E3B6BE49-D1A4-D0F9-63B5-A51E33DD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331" y="4307864"/>
            <a:ext cx="3077078" cy="20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03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15.1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탐욕적 층별 비지도 사전훈련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8BF4B27-0F0B-C89A-8E1C-65761053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9" y="4307864"/>
            <a:ext cx="4262891" cy="2238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3A0BA9-3516-4198-ED3E-F2BF10C8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09" y="1260801"/>
            <a:ext cx="4262891" cy="2884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9AFE56-4A14-DFDF-C735-D212409BF628}"/>
              </a:ext>
            </a:extLst>
          </p:cNvPr>
          <p:cNvSpPr txBox="1"/>
          <p:nvPr/>
        </p:nvSpPr>
        <p:spPr>
          <a:xfrm>
            <a:off x="4976007" y="1776057"/>
            <a:ext cx="36570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따라서</a:t>
            </a:r>
            <a:r>
              <a:rPr lang="en-US" altLang="ko-KR" dirty="0"/>
              <a:t>, 15.0 </a:t>
            </a:r>
            <a:r>
              <a:rPr lang="ko-KR" altLang="en-US" dirty="0"/>
              <a:t>처럼 계층 및 구조를 이해하고 성능을 높이기 위하여 비지도 사전훈련을 진행한다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사전작업 이후 학습을 진행하면 이전보다 좋은 효율로 학습이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자료를 보면 </a:t>
            </a:r>
            <a:r>
              <a:rPr lang="en-US" altLang="ko-KR" dirty="0"/>
              <a:t>pretraining </a:t>
            </a:r>
            <a:r>
              <a:rPr lang="ko-KR" altLang="en-US" dirty="0"/>
              <a:t>의 경우의 분포가 더 유의미한 분포를 나타내는 것을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해로움도 존재한다고는 하지만</a:t>
            </a:r>
            <a:r>
              <a:rPr lang="en-US" altLang="ko-KR" dirty="0"/>
              <a:t>, </a:t>
            </a:r>
            <a:r>
              <a:rPr lang="ko-KR" altLang="en-US" dirty="0"/>
              <a:t>평균적으로 해로움보다 이로움이 더 큼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521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15.1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탐욕적 층별 비지도 사전훈련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8BF4B27-0F0B-C89A-8E1C-65761053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9" y="4307864"/>
            <a:ext cx="4262891" cy="2238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3A0BA9-3516-4198-ED3E-F2BF10C8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09" y="1260801"/>
            <a:ext cx="4262891" cy="2884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9AFE56-4A14-DFDF-C735-D212409BF628}"/>
              </a:ext>
            </a:extLst>
          </p:cNvPr>
          <p:cNvSpPr txBox="1"/>
          <p:nvPr/>
        </p:nvSpPr>
        <p:spPr>
          <a:xfrm>
            <a:off x="4943913" y="5138145"/>
            <a:ext cx="3657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훈련을 진행하는 과정에서</a:t>
            </a:r>
            <a:r>
              <a:rPr lang="en-US" altLang="ko-KR" dirty="0"/>
              <a:t> </a:t>
            </a:r>
            <a:r>
              <a:rPr lang="ko-KR" altLang="en-US" dirty="0"/>
              <a:t>유의미한 </a:t>
            </a:r>
            <a:r>
              <a:rPr lang="en-US" altLang="ko-KR" dirty="0"/>
              <a:t>Representation </a:t>
            </a:r>
            <a:r>
              <a:rPr lang="ko-KR" altLang="en-US" dirty="0"/>
              <a:t>을 찾기 위해 </a:t>
            </a:r>
            <a:r>
              <a:rPr lang="en-US" altLang="ko-KR" dirty="0"/>
              <a:t>Greedy </a:t>
            </a:r>
            <a:r>
              <a:rPr lang="ko-KR" altLang="en-US" dirty="0"/>
              <a:t>접근법을 활용한다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C18FEB-D930-99A4-7351-947ED94CF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233" y="1289840"/>
            <a:ext cx="3839682" cy="2728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F3FB1-3889-BF86-12EE-AD1E475BA53C}"/>
              </a:ext>
            </a:extLst>
          </p:cNvPr>
          <p:cNvSpPr txBox="1"/>
          <p:nvPr/>
        </p:nvSpPr>
        <p:spPr>
          <a:xfrm>
            <a:off x="4943913" y="4018443"/>
            <a:ext cx="3657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 </a:t>
            </a:r>
            <a:r>
              <a:rPr lang="ko-KR" altLang="en-US" dirty="0"/>
              <a:t>로 연결됨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입력과 출력의 차원 수가 같도록 하는 것이라고 생각하면 편함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942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15.1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탐욕적 층별 비지도 사전훈련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9AFE56-4A14-DFDF-C735-D212409BF628}"/>
              </a:ext>
            </a:extLst>
          </p:cNvPr>
          <p:cNvSpPr txBox="1"/>
          <p:nvPr/>
        </p:nvSpPr>
        <p:spPr>
          <a:xfrm>
            <a:off x="1314520" y="4351440"/>
            <a:ext cx="651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Many information processing tasks can be very easy or very difficult depending on how the information is represented.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0C3FC-7736-AC7B-5F55-455B01136D7F}"/>
              </a:ext>
            </a:extLst>
          </p:cNvPr>
          <p:cNvSpPr txBox="1"/>
          <p:nvPr/>
        </p:nvSpPr>
        <p:spPr>
          <a:xfrm>
            <a:off x="1075237" y="5374851"/>
            <a:ext cx="69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어떤 </a:t>
            </a:r>
            <a:r>
              <a:rPr lang="en-US" altLang="ko-KR" dirty="0"/>
              <a:t>task </a:t>
            </a:r>
            <a:r>
              <a:rPr lang="ko-KR" altLang="en-US" dirty="0"/>
              <a:t>를 해결하고자 할 때</a:t>
            </a:r>
            <a:r>
              <a:rPr lang="en-US" altLang="ko-KR" dirty="0"/>
              <a:t>, </a:t>
            </a:r>
            <a:r>
              <a:rPr lang="ko-KR" altLang="en-US" dirty="0"/>
              <a:t>정보를 어떻게 가공하여 표현</a:t>
            </a:r>
            <a:r>
              <a:rPr lang="en-US" altLang="ko-KR" dirty="0"/>
              <a:t>(representation)</a:t>
            </a:r>
            <a:r>
              <a:rPr lang="ko-KR" altLang="en-US" dirty="0"/>
              <a:t>해줄지에 따라 </a:t>
            </a:r>
            <a:r>
              <a:rPr lang="en-US" altLang="ko-KR" dirty="0"/>
              <a:t>task </a:t>
            </a:r>
            <a:r>
              <a:rPr lang="ko-KR" altLang="en-US" dirty="0"/>
              <a:t>의 난이도가 결정된다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86D4F3-9B58-F5B7-1055-5AE546A4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48" y="1742798"/>
            <a:ext cx="4068269" cy="20004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04BDEB-D97A-6A5F-7745-DDC4FD20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524" y="3831599"/>
            <a:ext cx="1333686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8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15.2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전이 학습과 영역 적응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896649-B3D4-604C-6FE6-728F769DD86B}"/>
              </a:ext>
            </a:extLst>
          </p:cNvPr>
          <p:cNvSpPr txBox="1"/>
          <p:nvPr/>
        </p:nvSpPr>
        <p:spPr>
          <a:xfrm>
            <a:off x="591080" y="1411475"/>
            <a:ext cx="78866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전이 학습</a:t>
            </a:r>
            <a:r>
              <a:rPr lang="en-US" altLang="ko-KR" b="1" dirty="0"/>
              <a:t>(Transfer Learning) </a:t>
            </a:r>
            <a:r>
              <a:rPr lang="ko-KR" altLang="en-US" b="1" dirty="0"/>
              <a:t>이란</a:t>
            </a:r>
            <a:r>
              <a:rPr lang="en-US" altLang="ko-KR" b="1" dirty="0"/>
              <a:t>?&gt;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한 분야의 문제를 해결하기 위해서 얻은 지식과 정보를 다른 문제를 푸는데 사용하는 방식이다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실제 딥러닝 분야에서 대표적으로 </a:t>
            </a:r>
            <a:r>
              <a:rPr lang="en-US" altLang="ko-KR" dirty="0"/>
              <a:t>‘</a:t>
            </a:r>
            <a:r>
              <a:rPr lang="ko-KR" altLang="en-US" dirty="0"/>
              <a:t>이미지 분류</a:t>
            </a:r>
            <a:r>
              <a:rPr lang="en-US" altLang="ko-KR" dirty="0"/>
              <a:t>‘ </a:t>
            </a:r>
            <a:r>
              <a:rPr lang="ko-KR" altLang="en-US" dirty="0"/>
              <a:t>문제를 해결할 때 사용했던 신경망 모델을 다른 문제에 적용시키기도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(ex.</a:t>
            </a:r>
            <a:r>
              <a:rPr lang="ko-KR" altLang="en-US" dirty="0"/>
              <a:t> 트럭을 골라내는 모델을 만들고자 할 때</a:t>
            </a:r>
            <a:r>
              <a:rPr lang="en-US" altLang="ko-KR" dirty="0"/>
              <a:t>, </a:t>
            </a:r>
            <a:r>
              <a:rPr lang="ko-KR" altLang="en-US" dirty="0"/>
              <a:t>차를 골라내는 모델을 사용함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위의 사례가 가능했던 이유는 </a:t>
            </a:r>
            <a:r>
              <a:rPr lang="en-US" altLang="ko-KR" dirty="0"/>
              <a:t>‘Image Feature’ </a:t>
            </a:r>
            <a:r>
              <a:rPr lang="ko-KR" altLang="en-US" dirty="0"/>
              <a:t>를 뽑아낼 수 있었기 때문임</a:t>
            </a:r>
            <a:r>
              <a:rPr lang="en-US" altLang="ko-KR" dirty="0"/>
              <a:t>. </a:t>
            </a:r>
            <a:r>
              <a:rPr lang="ko-KR" altLang="en-US" dirty="0"/>
              <a:t>이렇게 뽑아낸 </a:t>
            </a:r>
            <a:r>
              <a:rPr lang="en-US" altLang="ko-KR" dirty="0"/>
              <a:t>feature </a:t>
            </a:r>
            <a:r>
              <a:rPr lang="ko-KR" altLang="en-US" dirty="0"/>
              <a:t>를 바탕으로 다른 문제에서도 적용할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227273-BFE1-560A-5739-48AE5E5A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99" y="4622799"/>
            <a:ext cx="3943935" cy="197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0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75767E9-8724-D2C8-05DD-DEB11AD0E462}"/>
              </a:ext>
            </a:extLst>
          </p:cNvPr>
          <p:cNvSpPr/>
          <p:nvPr/>
        </p:nvSpPr>
        <p:spPr>
          <a:xfrm>
            <a:off x="-538" y="-5602"/>
            <a:ext cx="9204481" cy="6877033"/>
          </a:xfrm>
          <a:prstGeom prst="frame">
            <a:avLst>
              <a:gd name="adj1" fmla="val 17174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AB55-777B-A5F1-198C-D9A252D4CC58}"/>
              </a:ext>
            </a:extLst>
          </p:cNvPr>
          <p:cNvSpPr/>
          <p:nvPr/>
        </p:nvSpPr>
        <p:spPr>
          <a:xfrm>
            <a:off x="170189" y="177194"/>
            <a:ext cx="8816228" cy="654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98018-F9E6-DF06-C3BB-E57A890A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9" y="40155"/>
            <a:ext cx="7886700" cy="1325563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7030A0"/>
                </a:solidFill>
                <a:latin typeface="Times New Roman"/>
                <a:ea typeface="맑은 고딕"/>
                <a:cs typeface="Calibri Light"/>
              </a:rPr>
              <a:t>15.2</a:t>
            </a:r>
            <a:r>
              <a:rPr 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ko-KR" altLang="en-US" sz="33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전이 학습과 영역 적응</a:t>
            </a:r>
            <a:endParaRPr lang="ko-KR" altLang="en-US" sz="3300" b="1" dirty="0">
              <a:solidFill>
                <a:srgbClr val="7030A0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9868FF-AEAC-F2D7-E2CF-86AC687727C4}"/>
              </a:ext>
            </a:extLst>
          </p:cNvPr>
          <p:cNvCxnSpPr/>
          <p:nvPr/>
        </p:nvCxnSpPr>
        <p:spPr>
          <a:xfrm flipV="1">
            <a:off x="293594" y="1073524"/>
            <a:ext cx="8433547" cy="4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0859C3-52AC-7E36-CB34-4443AD421BA9}"/>
              </a:ext>
            </a:extLst>
          </p:cNvPr>
          <p:cNvSpPr txBox="1"/>
          <p:nvPr/>
        </p:nvSpPr>
        <p:spPr>
          <a:xfrm>
            <a:off x="601241" y="1411474"/>
            <a:ext cx="7645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영역 적응</a:t>
            </a:r>
            <a:r>
              <a:rPr lang="en-US" altLang="ko-KR" b="1" dirty="0"/>
              <a:t>(Domain Adaptation) </a:t>
            </a:r>
            <a:r>
              <a:rPr lang="ko-KR" altLang="en-US" b="1" dirty="0"/>
              <a:t>이란</a:t>
            </a:r>
            <a:r>
              <a:rPr lang="en-US" altLang="ko-KR" b="1" dirty="0"/>
              <a:t>?&gt;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5EE5FC-9038-43BD-FCB4-3945A077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35" y="3009971"/>
            <a:ext cx="3991532" cy="3148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C09532-F886-0AD6-6D87-272484682A86}"/>
              </a:ext>
            </a:extLst>
          </p:cNvPr>
          <p:cNvSpPr txBox="1"/>
          <p:nvPr/>
        </p:nvSpPr>
        <p:spPr>
          <a:xfrm>
            <a:off x="601241" y="1974335"/>
            <a:ext cx="655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데이터셋과 실제 입력 데이터 사이의 분포 차이로 생기는 문제점을 해결할 수 있는 기술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651C6-8A7B-CEB5-CDA3-62F00F80D521}"/>
              </a:ext>
            </a:extLst>
          </p:cNvPr>
          <p:cNvSpPr txBox="1"/>
          <p:nvPr/>
        </p:nvSpPr>
        <p:spPr>
          <a:xfrm>
            <a:off x="4633635" y="2689196"/>
            <a:ext cx="42755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분포에서는 사물을 구분할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</a:t>
            </a:r>
            <a:r>
              <a:rPr lang="ko-KR" altLang="en-US" dirty="0" err="1"/>
              <a:t>캐리커쳐</a:t>
            </a:r>
            <a:r>
              <a:rPr lang="ko-KR" altLang="en-US" dirty="0"/>
              <a:t> 데이터를 바탕으로 학습된 상태이다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캐리커쳐로</a:t>
            </a:r>
            <a:r>
              <a:rPr lang="ko-KR" altLang="en-US" dirty="0"/>
              <a:t> 그린 그림과 실제 카메라로 담은 사물이 다른 분포에 위치해 있기 때문에 제대로 분류하질 못한다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학습된 분포를 실제 입력 데이터의 분포로 이동시키기 위한 학습을 진행하여 해결할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072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1062</TotalTime>
  <Words>919</Words>
  <Application>Microsoft Office PowerPoint</Application>
  <PresentationFormat>화면 슬라이드 쇼(4:3)</PresentationFormat>
  <Paragraphs>144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Nanum Gothic</vt:lpstr>
      <vt:lpstr>맑은 고딕</vt:lpstr>
      <vt:lpstr>Arial</vt:lpstr>
      <vt:lpstr>Calibri</vt:lpstr>
      <vt:lpstr>Calibri Light</vt:lpstr>
      <vt:lpstr>Times New Roman</vt:lpstr>
      <vt:lpstr>Ubuntu Condensed</vt:lpstr>
      <vt:lpstr>Office 테마</vt:lpstr>
      <vt:lpstr>Chapter 15 Representation Learning</vt:lpstr>
      <vt:lpstr>Overview</vt:lpstr>
      <vt:lpstr>15.0 들어가기에 앞서</vt:lpstr>
      <vt:lpstr>15.1 탐욕적 층별 비지도 사전훈련</vt:lpstr>
      <vt:lpstr>15.1 탐욕적 층별 비지도 사전훈련</vt:lpstr>
      <vt:lpstr>15.1 탐욕적 층별 비지도 사전훈련</vt:lpstr>
      <vt:lpstr>15.1 탐욕적 층별 비지도 사전훈련</vt:lpstr>
      <vt:lpstr>15.2 전이 학습과 영역 적응</vt:lpstr>
      <vt:lpstr>15.2 전이 학습과 영역 적응</vt:lpstr>
      <vt:lpstr>15.2 전이 학습과 영역 적응</vt:lpstr>
      <vt:lpstr>15.2 전이 학습과 영역 적응</vt:lpstr>
      <vt:lpstr>15.3 준지도 학습 기법을 이용한 원인 분리</vt:lpstr>
      <vt:lpstr>15.3 준지도 학습 기법을 이용한 원인 분리</vt:lpstr>
      <vt:lpstr>15.4 분산 표현</vt:lpstr>
      <vt:lpstr>15.4 분산 표현</vt:lpstr>
      <vt:lpstr>15.5 깊이의 지수적 이득</vt:lpstr>
      <vt:lpstr>15.6 바탕 원인을 발견하기 위한 단서 제공</vt:lpstr>
      <vt:lpstr>The End. Thank you for watching!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Machine Learning Basics</dc:title>
  <dc:creator>김태현</dc:creator>
  <cp:lastModifiedBy>김태현</cp:lastModifiedBy>
  <cp:revision>1</cp:revision>
  <dcterms:created xsi:type="dcterms:W3CDTF">2023-03-06T15:44:02Z</dcterms:created>
  <dcterms:modified xsi:type="dcterms:W3CDTF">2023-05-23T09:22:12Z</dcterms:modified>
</cp:coreProperties>
</file>